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40" d="100"/>
          <a:sy n="140" d="100"/>
        </p:scale>
        <p:origin x="126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7BB7B-0EDB-4851-8CD2-39FED1560FE3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385D-F001-4516-9E5F-CC01AAEBDC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July 15-27 </a:t>
            </a:r>
            <a:r>
              <a:rPr lang="en-US" dirty="0" err="1" smtClean="0"/>
              <a:t>RoMBAS</a:t>
            </a:r>
            <a:r>
              <a:rPr lang="en-US" dirty="0" smtClean="0"/>
              <a:t> Voltage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12937"/>
            <a:ext cx="7001355" cy="494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9144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7/21 switch from old (ST#2) to new power (phase A Rental Trailer #8)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New power has drops from ~125V to ~120 volts every ~15 minutes more frequently during day – probably our AC cycling.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very stable.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64642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5954"/>
          </a:xfrm>
        </p:spPr>
        <p:txBody>
          <a:bodyPr/>
          <a:lstStyle/>
          <a:p>
            <a:r>
              <a:rPr lang="en-US" dirty="0" smtClean="0"/>
              <a:t>Power: Frequency</a:t>
            </a:r>
            <a:endParaRPr lang="en-US" dirty="0"/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96" y="1036721"/>
            <a:ext cx="8540008" cy="582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28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650" y="349132"/>
            <a:ext cx="8229600" cy="7481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Power: Voltage/Dropouts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Green are power dips (black are when monitor unplugged)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769" y="1039138"/>
            <a:ext cx="8536462" cy="581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420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610600" cy="914400"/>
          </a:xfrm>
        </p:spPr>
        <p:txBody>
          <a:bodyPr>
            <a:normAutofit fontScale="90000"/>
          </a:bodyPr>
          <a:lstStyle/>
          <a:p>
            <a:pPr>
              <a:tabLst>
                <a:tab pos="4511675" algn="l"/>
              </a:tabLst>
            </a:pPr>
            <a:r>
              <a:rPr lang="en-US" dirty="0" smtClean="0"/>
              <a:t>July  27 power drop-out</a:t>
            </a:r>
            <a:br>
              <a:rPr lang="en-US" dirty="0" smtClean="0"/>
            </a:br>
            <a:r>
              <a:rPr lang="en-US" sz="2000" dirty="0" smtClean="0"/>
              <a:t>Dropped to 105V a few minutes before the main spike which was 134/61V high/low 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1022746"/>
            <a:ext cx="7181850" cy="583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61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July 15-27 RoMBAS Voltage</vt:lpstr>
      <vt:lpstr>Frequency very stable.</vt:lpstr>
      <vt:lpstr>Power: Frequency</vt:lpstr>
      <vt:lpstr>Power: Voltage/Dropouts Green are power dips (black are when monitor unplugged)  </vt:lpstr>
      <vt:lpstr>July  27 power drop-out Dropped to 105V a few minutes before the main spike which was 134/61V high/low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</dc:creator>
  <cp:lastModifiedBy>Doug</cp:lastModifiedBy>
  <cp:revision>8</cp:revision>
  <dcterms:created xsi:type="dcterms:W3CDTF">2011-07-27T18:35:09Z</dcterms:created>
  <dcterms:modified xsi:type="dcterms:W3CDTF">2018-01-01T03:54:06Z</dcterms:modified>
</cp:coreProperties>
</file>