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096000"/>
            <a:ext cx="8229600" cy="1588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oulder FL master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133600" cy="4310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Black"/>
          <a:ea typeface="+mn-ea"/>
          <a:cs typeface="Arial Blac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 slide 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waldo</dc:creator>
  <cp:lastModifiedBy>Microsoft Office User</cp:lastModifiedBy>
  <cp:revision>95</cp:revision>
  <dcterms:created xsi:type="dcterms:W3CDTF">2010-10-28T17:57:07Z</dcterms:created>
  <dcterms:modified xsi:type="dcterms:W3CDTF">2011-03-30T17:38:02Z</dcterms:modified>
</cp:coreProperties>
</file>