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63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www.colorado.edu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ADDE-98E8-4149-84E6-9A28F99CE161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3/30/11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B_logo-horiz_WHT–smal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5300" y="6159326"/>
            <a:ext cx="2247900" cy="5337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Black"/>
          <a:ea typeface="+mn-ea"/>
          <a:cs typeface="Arial Blac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Headline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over slide 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862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latin typeface="Arial Black"/>
                <a:cs typeface="Arial Black"/>
              </a:rPr>
              <a:t>Live Green</a:t>
            </a:r>
            <a:endParaRPr lang="en-US" sz="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Headline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Headline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Headline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Headline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Headline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Headline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Headline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10</Words>
  <Application>Microsoft Macintosh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waldo</dc:creator>
  <cp:lastModifiedBy>Microsoft Office User</cp:lastModifiedBy>
  <cp:revision>94</cp:revision>
  <dcterms:created xsi:type="dcterms:W3CDTF">2010-10-12T21:13:14Z</dcterms:created>
  <dcterms:modified xsi:type="dcterms:W3CDTF">2011-03-30T17:39:54Z</dcterms:modified>
</cp:coreProperties>
</file>