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8" r:id="rId5"/>
    <p:sldId id="263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879"/>
    <a:srgbClr val="D3B979"/>
    <a:srgbClr val="D2C121"/>
    <a:srgbClr val="D2BF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6096000"/>
            <a:ext cx="8229600" cy="1588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Boulder FL master.eps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00"/>
            <a:ext cx="2133600" cy="4310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 Black"/>
          <a:ea typeface="+mn-ea"/>
          <a:cs typeface="Arial Black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4-5 cover slide copy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</TotalTime>
  <Words>0</Words>
  <Application>Microsoft Macintosh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waldo</dc:creator>
  <cp:lastModifiedBy>Microsoft Office User</cp:lastModifiedBy>
  <cp:revision>96</cp:revision>
  <dcterms:created xsi:type="dcterms:W3CDTF">2010-10-28T17:57:07Z</dcterms:created>
  <dcterms:modified xsi:type="dcterms:W3CDTF">2011-04-04T14:17:19Z</dcterms:modified>
</cp:coreProperties>
</file>