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1" d="100"/>
          <a:sy n="51" d="100"/>
        </p:scale>
        <p:origin x="-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5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6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2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7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1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0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8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5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BE488-0F18-7743-AFE6-323EA2070D78}" type="datetimeFigureOut">
              <a:rPr lang="en-US" smtClean="0"/>
              <a:t>3/25/12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D20D-D009-E34E-81FE-050D37F8E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Issues with Dancing Servos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Matt Coggon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8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rvo Arm Jitters 6/12/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668" y="42474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1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rvo Arm Jitters 6/12/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668" y="424742"/>
            <a:ext cx="8128000" cy="6096000"/>
          </a:xfrm>
          <a:prstGeom prst="rect">
            <a:avLst/>
          </a:prstGeom>
        </p:spPr>
      </p:pic>
      <p:pic>
        <p:nvPicPr>
          <p:cNvPr id="5" name="TequilaForAMSPresent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9118" y="52881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0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13798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10868" y="923539"/>
            <a:ext cx="3088288" cy="5036175"/>
            <a:chOff x="3910868" y="923539"/>
            <a:chExt cx="3088288" cy="5036175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584893" y="5541235"/>
              <a:ext cx="0" cy="41847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584893" y="5541235"/>
              <a:ext cx="1414263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999156" y="1226575"/>
              <a:ext cx="0" cy="428579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5195250" y="923539"/>
              <a:ext cx="28862" cy="30303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632431" y="923539"/>
              <a:ext cx="562819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690155" y="1010122"/>
              <a:ext cx="0" cy="72151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690155" y="1731637"/>
              <a:ext cx="1731751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421906" y="1731637"/>
              <a:ext cx="0" cy="126986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3910868" y="3189096"/>
              <a:ext cx="2092531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03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rvo Arm Osilliscope 6/12/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456" y="444534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0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13798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10868" y="923539"/>
            <a:ext cx="3088288" cy="5036175"/>
            <a:chOff x="3910868" y="923539"/>
            <a:chExt cx="3088288" cy="5036175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584893" y="5541235"/>
              <a:ext cx="0" cy="41847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584893" y="5541235"/>
              <a:ext cx="1414263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999156" y="1226575"/>
              <a:ext cx="0" cy="428579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5195250" y="923539"/>
              <a:ext cx="28862" cy="30303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632431" y="923539"/>
              <a:ext cx="562819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690155" y="1010122"/>
              <a:ext cx="0" cy="72151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690155" y="1731637"/>
              <a:ext cx="1731751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421906" y="1731637"/>
              <a:ext cx="0" cy="126986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3910868" y="3189096"/>
              <a:ext cx="2092531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521224" y="3391123"/>
            <a:ext cx="259763" cy="9956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206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7778" y="991677"/>
            <a:ext cx="6663553" cy="4997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6036" y="2467581"/>
            <a:ext cx="337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1) Wrap in Aluminum Foil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56036" y="3895703"/>
            <a:ext cx="330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2) Ground to AMS Frame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622243" y="4790860"/>
            <a:ext cx="533957" cy="375187"/>
          </a:xfrm>
          <a:prstGeom prst="line">
            <a:avLst/>
          </a:prstGeom>
          <a:ln w="50800" cap="flat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56036" y="909149"/>
            <a:ext cx="225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Quick Shielding :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829300" y="3257678"/>
            <a:ext cx="0" cy="5075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76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21</Words>
  <Application>Microsoft Macintosh PowerPoint</Application>
  <PresentationFormat>On-screen Show (4:3)</PresentationFormat>
  <Paragraphs>5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Issues with Dancing Servos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California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Coggon</dc:creator>
  <cp:lastModifiedBy>Matt Coggon</cp:lastModifiedBy>
  <cp:revision>11</cp:revision>
  <dcterms:created xsi:type="dcterms:W3CDTF">2012-03-21T18:00:29Z</dcterms:created>
  <dcterms:modified xsi:type="dcterms:W3CDTF">2012-03-25T20:48:30Z</dcterms:modified>
</cp:coreProperties>
</file>