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8" r:id="rId2"/>
    <p:sldId id="257" r:id="rId3"/>
    <p:sldId id="261" r:id="rId4"/>
    <p:sldId id="259" r:id="rId5"/>
    <p:sldId id="260" r:id="rId6"/>
    <p:sldId id="263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546AC-4D14-0845-81E7-1F489C1E1F60}" type="datetimeFigureOut">
              <a:rPr lang="en-US" smtClean="0"/>
              <a:t>3/27/12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566CC-FBBA-624A-98F7-4C7017396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0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three methods line up without normalization – the </a:t>
            </a:r>
            <a:r>
              <a:rPr lang="en-US" dirty="0" err="1" smtClean="0"/>
              <a:t>PToF</a:t>
            </a:r>
            <a:r>
              <a:rPr lang="en-US" dirty="0" smtClean="0"/>
              <a:t> structure is preserved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566CC-FBBA-624A-98F7-4C7017396E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35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averaging</a:t>
            </a:r>
            <a:r>
              <a:rPr lang="en-US" baseline="0" dirty="0" smtClean="0"/>
              <a:t> from the image plot (“By Igor Code”) after applying the normalization factor, the structure of the </a:t>
            </a:r>
            <a:r>
              <a:rPr lang="en-US" baseline="0" dirty="0" err="1" smtClean="0"/>
              <a:t>PToF</a:t>
            </a:r>
            <a:r>
              <a:rPr lang="en-US" baseline="0" dirty="0" smtClean="0"/>
              <a:t> distribution is lost.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566CC-FBBA-624A-98F7-4C7017396E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02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we average over a longer time period (5 min), we approach a structure that’s similar to the distribution calculated by </a:t>
            </a:r>
            <a:r>
              <a:rPr lang="en-US" dirty="0" err="1" smtClean="0"/>
              <a:t>Squirell</a:t>
            </a:r>
            <a:r>
              <a:rPr lang="en-US" smtClean="0"/>
              <a:t>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566CC-FBBA-624A-98F7-4C7017396E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20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D271-F1AD-5C43-B01D-4F2EBE7BCE53}" type="datetimeFigureOut">
              <a:rPr lang="en-US" smtClean="0"/>
              <a:t>3/27/12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9041-7953-2C4B-AE56-0BBB54D85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3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D271-F1AD-5C43-B01D-4F2EBE7BCE53}" type="datetimeFigureOut">
              <a:rPr lang="en-US" smtClean="0"/>
              <a:t>3/27/12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9041-7953-2C4B-AE56-0BBB54D85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40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D271-F1AD-5C43-B01D-4F2EBE7BCE53}" type="datetimeFigureOut">
              <a:rPr lang="en-US" smtClean="0"/>
              <a:t>3/27/12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9041-7953-2C4B-AE56-0BBB54D85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7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D271-F1AD-5C43-B01D-4F2EBE7BCE53}" type="datetimeFigureOut">
              <a:rPr lang="en-US" smtClean="0"/>
              <a:t>3/27/12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9041-7953-2C4B-AE56-0BBB54D85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9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D271-F1AD-5C43-B01D-4F2EBE7BCE53}" type="datetimeFigureOut">
              <a:rPr lang="en-US" smtClean="0"/>
              <a:t>3/27/12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9041-7953-2C4B-AE56-0BBB54D85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8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D271-F1AD-5C43-B01D-4F2EBE7BCE53}" type="datetimeFigureOut">
              <a:rPr lang="en-US" smtClean="0"/>
              <a:t>3/27/12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9041-7953-2C4B-AE56-0BBB54D85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2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D271-F1AD-5C43-B01D-4F2EBE7BCE53}" type="datetimeFigureOut">
              <a:rPr lang="en-US" smtClean="0"/>
              <a:t>3/27/12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9041-7953-2C4B-AE56-0BBB54D85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71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D271-F1AD-5C43-B01D-4F2EBE7BCE53}" type="datetimeFigureOut">
              <a:rPr lang="en-US" smtClean="0"/>
              <a:t>3/27/12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9041-7953-2C4B-AE56-0BBB54D85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0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D271-F1AD-5C43-B01D-4F2EBE7BCE53}" type="datetimeFigureOut">
              <a:rPr lang="en-US" smtClean="0"/>
              <a:t>3/27/12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9041-7953-2C4B-AE56-0BBB54D85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8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D271-F1AD-5C43-B01D-4F2EBE7BCE53}" type="datetimeFigureOut">
              <a:rPr lang="en-US" smtClean="0"/>
              <a:t>3/27/12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9041-7953-2C4B-AE56-0BBB54D85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1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D271-F1AD-5C43-B01D-4F2EBE7BCE53}" type="datetimeFigureOut">
              <a:rPr lang="en-US" smtClean="0"/>
              <a:t>3/27/12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9041-7953-2C4B-AE56-0BBB54D85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8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ED271-F1AD-5C43-B01D-4F2EBE7BCE53}" type="datetimeFigureOut">
              <a:rPr lang="en-US" smtClean="0"/>
              <a:t>3/27/12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F9041-7953-2C4B-AE56-0BBB54D85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9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25" y="1865438"/>
            <a:ext cx="8860775" cy="4665927"/>
          </a:xfrm>
          <a:prstGeom prst="rect">
            <a:avLst/>
          </a:prstGeom>
        </p:spPr>
      </p:pic>
      <p:sp>
        <p:nvSpPr>
          <p:cNvPr id="8" name="Left Brace 7"/>
          <p:cNvSpPr/>
          <p:nvPr/>
        </p:nvSpPr>
        <p:spPr>
          <a:xfrm rot="5400000">
            <a:off x="3604374" y="1744048"/>
            <a:ext cx="578940" cy="24278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12189" y="1064414"/>
            <a:ext cx="139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Peak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83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51" y="432641"/>
            <a:ext cx="5016326" cy="26415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31" y="3237484"/>
            <a:ext cx="4591083" cy="33087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71914" y="1419219"/>
            <a:ext cx="3436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Saved from an image plot  during</a:t>
            </a:r>
          </a:p>
          <a:p>
            <a:r>
              <a:rPr lang="en-US" dirty="0" smtClean="0"/>
              <a:t>Peak Growth. The time stamp for the image plot is “as saved”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24314" y="4708839"/>
            <a:ext cx="3436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Saved in </a:t>
            </a:r>
            <a:r>
              <a:rPr lang="en-US" dirty="0" err="1" smtClean="0"/>
              <a:t>Squirell</a:t>
            </a:r>
            <a:r>
              <a:rPr lang="en-US" dirty="0" smtClean="0"/>
              <a:t> during Peak Growth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todo</a:t>
            </a:r>
            <a:r>
              <a:rPr lang="en-US" dirty="0" smtClean="0"/>
              <a:t> = </a:t>
            </a:r>
            <a:r>
              <a:rPr lang="en-US" dirty="0" err="1" smtClean="0"/>
              <a:t>PeakGrowthV</a:t>
            </a:r>
            <a:r>
              <a:rPr lang="en-US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1030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907" y="3585394"/>
            <a:ext cx="6064087" cy="3193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908" y="392153"/>
            <a:ext cx="6064087" cy="31932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12994" y="4238981"/>
            <a:ext cx="2031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Todo</a:t>
            </a:r>
            <a:r>
              <a:rPr lang="en-US" dirty="0" smtClean="0"/>
              <a:t> = TESTV … Use this beast for calculations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853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825501"/>
            <a:ext cx="8285451" cy="55236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6227" y="4070916"/>
            <a:ext cx="39852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All Done WITHOUT </a:t>
            </a:r>
            <a:r>
              <a:rPr lang="en-US" dirty="0" smtClean="0"/>
              <a:t>Normalization</a:t>
            </a:r>
            <a:r>
              <a:rPr lang="en-US" dirty="0" smtClean="0"/>
              <a:t> </a:t>
            </a:r>
            <a:r>
              <a:rPr lang="en-US" dirty="0" smtClean="0"/>
              <a:t>Factor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49586" y="3352796"/>
            <a:ext cx="130704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(using image plot)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695366" y="3720671"/>
            <a:ext cx="130704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(using image plot)</a:t>
            </a:r>
            <a:endParaRPr lang="en-US" sz="1200" dirty="0"/>
          </a:p>
        </p:txBody>
      </p:sp>
      <p:pic>
        <p:nvPicPr>
          <p:cNvPr id="9" name="Picture 8" descr="Screen shot 2012-03-26 at 4.40.4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116" y="613188"/>
            <a:ext cx="19685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66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825500"/>
            <a:ext cx="7810229" cy="52068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7418" y="4780526"/>
            <a:ext cx="35718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All Done WITH </a:t>
            </a:r>
            <a:r>
              <a:rPr lang="en-US" dirty="0" smtClean="0"/>
              <a:t>Normalization</a:t>
            </a:r>
            <a:r>
              <a:rPr lang="en-US" dirty="0" smtClean="0"/>
              <a:t> </a:t>
            </a:r>
            <a:r>
              <a:rPr lang="en-US" dirty="0" smtClean="0"/>
              <a:t>Factor</a:t>
            </a:r>
            <a:endParaRPr lang="en-US" dirty="0"/>
          </a:p>
        </p:txBody>
      </p:sp>
      <p:pic>
        <p:nvPicPr>
          <p:cNvPr id="6" name="Picture 5" descr="Screen shot 2012-03-26 at 4.40.1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029" y="825500"/>
            <a:ext cx="2006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8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825500"/>
            <a:ext cx="7810229" cy="520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85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738" y="2373998"/>
            <a:ext cx="8626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Don’t use normalization factor when calc.</a:t>
            </a:r>
          </a:p>
          <a:p>
            <a:pPr algn="ctr"/>
            <a:r>
              <a:rPr lang="en-US" sz="3600" dirty="0" smtClean="0"/>
              <a:t>Image plot.</a:t>
            </a:r>
            <a:endParaRPr lang="en-US" sz="3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17739" y="4209764"/>
            <a:ext cx="8118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Add in the normalization factor AFTER you make the average from an image plot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1920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158</Words>
  <Application>Microsoft Macintosh PowerPoint</Application>
  <PresentationFormat>On-screen Show (4:3)</PresentationFormat>
  <Paragraphs>18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California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Coggon</dc:creator>
  <cp:lastModifiedBy>Matt Coggon</cp:lastModifiedBy>
  <cp:revision>7</cp:revision>
  <dcterms:created xsi:type="dcterms:W3CDTF">2012-03-26T15:15:00Z</dcterms:created>
  <dcterms:modified xsi:type="dcterms:W3CDTF">2012-03-27T23:01:52Z</dcterms:modified>
</cp:coreProperties>
</file>