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71" autoAdjust="0"/>
  </p:normalViewPr>
  <p:slideViewPr>
    <p:cSldViewPr>
      <p:cViewPr varScale="1">
        <p:scale>
          <a:sx n="61" d="100"/>
          <a:sy n="6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6889D-4643-4A80-AE9C-BCE8CC90F3A7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3BAF-AF5A-4B46-ADC9-190EB20F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5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bullet</a:t>
            </a:r>
            <a:r>
              <a:rPr lang="en-US" baseline="0" dirty="0" smtClean="0"/>
              <a:t> – (degree of frag panel adjustments) - W mode better – Donna </a:t>
            </a:r>
            <a:r>
              <a:rPr lang="en-US" baseline="0" dirty="0" err="1" smtClean="0"/>
              <a:t>Sueper’s</a:t>
            </a:r>
            <a:r>
              <a:rPr lang="en-US" baseline="0" dirty="0" smtClean="0"/>
              <a:t> input ITOF Tuning related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3BAF-AF5A-4B46-ADC9-190EB20F3D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25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CO2 contribution (mixing ratio of CO2 in air) – inverse w/ Org 44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N15N (in air) contribution – inverse w/ Org 29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N15 (in air) contribution – inverse w/ Org 15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O16 (in air) contribution – inverse w/ NH 16</a:t>
            </a:r>
          </a:p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3BAF-AF5A-4B46-ADC9-190EB20F3D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41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V-test outside air coming</a:t>
            </a:r>
            <a:r>
              <a:rPr lang="en-US" baseline="0" dirty="0" smtClean="0"/>
              <a:t> in through lab </a:t>
            </a:r>
            <a:r>
              <a:rPr lang="en-US" dirty="0" smtClean="0"/>
              <a:t>inlet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3BAF-AF5A-4B46-ADC9-190EB20F3D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7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Raw spectra</a:t>
            </a:r>
          </a:p>
          <a:p>
            <a:r>
              <a:rPr lang="en-US" dirty="0" smtClean="0"/>
              <a:t>IE &amp; AB for DFW – and </a:t>
            </a:r>
            <a:r>
              <a:rPr lang="en-US" smtClean="0"/>
              <a:t>from</a:t>
            </a:r>
            <a:r>
              <a:rPr lang="en-US" baseline="0" smtClean="0"/>
              <a:t> Aerodyne settings (Donna)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3BAF-AF5A-4B46-ADC9-190EB20F3D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AMS Clinic4</a:t>
            </a:r>
            <a:br>
              <a:rPr lang="en-US" dirty="0" smtClean="0"/>
            </a:br>
            <a:r>
              <a:rPr lang="en-US" dirty="0"/>
              <a:t>V-mode Tuning &amp; Frag Panels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 Jun Leong </a:t>
            </a:r>
          </a:p>
          <a:p>
            <a:r>
              <a:rPr lang="en-US" dirty="0" smtClean="0"/>
              <a:t>(Griffin Lab, Rice University)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HR-</a:t>
            </a:r>
            <a:r>
              <a:rPr lang="en-US" dirty="0" err="1" smtClean="0"/>
              <a:t>ToF</a:t>
            </a:r>
            <a:r>
              <a:rPr lang="en-US" dirty="0" smtClean="0"/>
              <a:t>-AMS</a:t>
            </a:r>
          </a:p>
          <a:p>
            <a:r>
              <a:rPr lang="en-US" dirty="0" smtClean="0"/>
              <a:t>Poor V-mode SQ data from DFW 2011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Better understanding of </a:t>
            </a:r>
            <a:r>
              <a:rPr lang="en-US" dirty="0" err="1" smtClean="0"/>
              <a:t>IToF</a:t>
            </a:r>
            <a:r>
              <a:rPr lang="en-US" dirty="0" smtClean="0"/>
              <a:t> tuning</a:t>
            </a:r>
          </a:p>
          <a:p>
            <a:pPr lvl="1"/>
            <a:r>
              <a:rPr lang="en-US" dirty="0" smtClean="0"/>
              <a:t>Improve V-mode and </a:t>
            </a:r>
            <a:r>
              <a:rPr lang="en-US" dirty="0" err="1" smtClean="0"/>
              <a:t>PToF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DFW: V-mode</a:t>
            </a:r>
            <a:endParaRPr lang="en-US" dirty="0"/>
          </a:p>
        </p:txBody>
      </p:sp>
      <p:pic>
        <p:nvPicPr>
          <p:cNvPr id="8" name="Picture 4" descr="C:\Users\Yu Jun\Desktop\Topics\1_DFW_V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295401"/>
            <a:ext cx="6312044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2800" y="160020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Modifications:</a:t>
            </a:r>
          </a:p>
          <a:p>
            <a:endParaRPr lang="en-US" dirty="0"/>
          </a:p>
          <a:p>
            <a:r>
              <a:rPr lang="en-US" dirty="0" smtClean="0"/>
              <a:t>Org44 v Org 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0.27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Org29 v Org43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0.27</a:t>
            </a:r>
          </a:p>
          <a:p>
            <a:endParaRPr lang="en-US" dirty="0"/>
          </a:p>
          <a:p>
            <a:r>
              <a:rPr lang="en-US" dirty="0" smtClean="0"/>
              <a:t>Org15 v Org43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1.00*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248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Tuning by Andrew </a:t>
            </a:r>
            <a:r>
              <a:rPr lang="en-US" dirty="0" err="1" smtClean="0"/>
              <a:t>Rutter</a:t>
            </a:r>
            <a:r>
              <a:rPr lang="en-US" dirty="0" smtClean="0"/>
              <a:t> – </a:t>
            </a:r>
            <a:r>
              <a:rPr lang="en-US" b="1" dirty="0" smtClean="0"/>
              <a:t>May 2011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37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DFW</a:t>
            </a:r>
            <a:r>
              <a:rPr lang="en-US" dirty="0"/>
              <a:t>: </a:t>
            </a:r>
            <a:r>
              <a:rPr lang="en-US" dirty="0" smtClean="0"/>
              <a:t>V-mode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Org15 </a:t>
            </a:r>
            <a:r>
              <a:rPr lang="en-US" dirty="0" err="1" smtClean="0"/>
              <a:t>vs</a:t>
            </a:r>
            <a:r>
              <a:rPr lang="en-US" dirty="0" smtClean="0"/>
              <a:t> Org43</a:t>
            </a:r>
          </a:p>
          <a:p>
            <a:endParaRPr lang="en-US" dirty="0"/>
          </a:p>
        </p:txBody>
      </p:sp>
      <p:pic>
        <p:nvPicPr>
          <p:cNvPr id="7" name="Picture 3" descr="C:\Users\Yu Jun\Desktop\Topics\1_DFW_V_15v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380" y="2232819"/>
            <a:ext cx="4501420" cy="416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DFW: W-mode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160020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Modifications:</a:t>
            </a:r>
          </a:p>
          <a:p>
            <a:endParaRPr lang="en-US" dirty="0"/>
          </a:p>
          <a:p>
            <a:r>
              <a:rPr lang="en-US" dirty="0" smtClean="0"/>
              <a:t>Org44 v Org 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0.95</a:t>
            </a:r>
          </a:p>
          <a:p>
            <a:endParaRPr lang="en-US" dirty="0" smtClean="0"/>
          </a:p>
          <a:p>
            <a:r>
              <a:rPr lang="en-US" dirty="0" smtClean="0"/>
              <a:t>Org29 v Org43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0.77</a:t>
            </a:r>
          </a:p>
          <a:p>
            <a:endParaRPr lang="en-US" dirty="0"/>
          </a:p>
          <a:p>
            <a:r>
              <a:rPr lang="en-US" dirty="0" smtClean="0"/>
              <a:t>Org15 v Org43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1.05</a:t>
            </a:r>
            <a:endParaRPr lang="en-US" b="1" dirty="0"/>
          </a:p>
        </p:txBody>
      </p:sp>
      <p:pic>
        <p:nvPicPr>
          <p:cNvPr id="3075" name="Picture 3" descr="C:\Users\Yu Jun\Desktop\Topics\2_DFW_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6486114" cy="483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362200" y="6248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Tuning by Andrew </a:t>
            </a:r>
            <a:r>
              <a:rPr lang="en-US" dirty="0" err="1" smtClean="0"/>
              <a:t>Rutter</a:t>
            </a:r>
            <a:r>
              <a:rPr lang="en-US" dirty="0" smtClean="0"/>
              <a:t> – </a:t>
            </a:r>
            <a:r>
              <a:rPr lang="en-US" b="1" dirty="0" smtClean="0"/>
              <a:t>May 2011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32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V-mode Test 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160020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Modifications:</a:t>
            </a:r>
          </a:p>
          <a:p>
            <a:endParaRPr lang="en-US" dirty="0"/>
          </a:p>
          <a:p>
            <a:r>
              <a:rPr lang="en-US" dirty="0" smtClean="0"/>
              <a:t>Org44 v Org 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0.45</a:t>
            </a:r>
          </a:p>
          <a:p>
            <a:endParaRPr lang="en-US" dirty="0" smtClean="0"/>
          </a:p>
          <a:p>
            <a:r>
              <a:rPr lang="en-US" dirty="0" smtClean="0"/>
              <a:t>Org29 v Org43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0.48</a:t>
            </a:r>
          </a:p>
          <a:p>
            <a:endParaRPr lang="en-US" dirty="0"/>
          </a:p>
          <a:p>
            <a:r>
              <a:rPr lang="en-US" dirty="0" smtClean="0"/>
              <a:t>Org15 v Org43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0.50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Aerodyne Training Tuning Voltages – </a:t>
            </a:r>
            <a:r>
              <a:rPr lang="en-US" b="1" dirty="0" smtClean="0"/>
              <a:t>June 2009</a:t>
            </a:r>
            <a:endParaRPr lang="en-US" b="1" dirty="0"/>
          </a:p>
        </p:txBody>
      </p:sp>
      <p:pic>
        <p:nvPicPr>
          <p:cNvPr id="4098" name="Picture 2" descr="C:\Users\Yu Jun\Desktop\Topics\V-mode\3_V_test_Aerodyn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6317241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V-mode Test II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1600200"/>
            <a:ext cx="160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Modifications:</a:t>
            </a:r>
          </a:p>
          <a:p>
            <a:endParaRPr lang="en-US" dirty="0"/>
          </a:p>
          <a:p>
            <a:r>
              <a:rPr lang="en-US" dirty="0" smtClean="0"/>
              <a:t>Org44 v Org 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0.65</a:t>
            </a:r>
          </a:p>
          <a:p>
            <a:endParaRPr lang="en-US" dirty="0" smtClean="0"/>
          </a:p>
          <a:p>
            <a:r>
              <a:rPr lang="en-US" dirty="0" smtClean="0"/>
              <a:t>Org29 v Org43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0.61</a:t>
            </a:r>
          </a:p>
          <a:p>
            <a:endParaRPr lang="en-US" dirty="0"/>
          </a:p>
          <a:p>
            <a:r>
              <a:rPr lang="en-US" dirty="0" smtClean="0"/>
              <a:t>Org15 v Org43</a:t>
            </a:r>
          </a:p>
          <a:p>
            <a:r>
              <a:rPr lang="en-US" dirty="0" smtClean="0"/>
              <a:t>= </a:t>
            </a:r>
            <a:r>
              <a:rPr lang="en-US" b="1" dirty="0" smtClean="0"/>
              <a:t>0.75</a:t>
            </a:r>
          </a:p>
          <a:p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248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Last Known Good Tuning – </a:t>
            </a:r>
            <a:r>
              <a:rPr lang="en-US" b="1" dirty="0" smtClean="0"/>
              <a:t>February 2011</a:t>
            </a:r>
            <a:endParaRPr lang="en-US" b="1" dirty="0"/>
          </a:p>
        </p:txBody>
      </p:sp>
      <p:pic>
        <p:nvPicPr>
          <p:cNvPr id="5122" name="Picture 2" descr="C:\Users\Yu Jun\Desktop\Topics\V-mode\4_V_test_Lastgoo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6400801" cy="474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5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W-mode better tuned?</a:t>
            </a:r>
          </a:p>
          <a:p>
            <a:r>
              <a:rPr lang="en-US" dirty="0" smtClean="0"/>
              <a:t>How best to proceed with tuning?</a:t>
            </a:r>
          </a:p>
          <a:p>
            <a:pPr lvl="1"/>
            <a:r>
              <a:rPr lang="en-US" dirty="0" smtClean="0"/>
              <a:t>We have been using auto sweeping function</a:t>
            </a:r>
          </a:p>
          <a:p>
            <a:pPr lvl="1"/>
            <a:r>
              <a:rPr lang="en-US" dirty="0" smtClean="0"/>
              <a:t>Based on voltages from Aerodyne in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294</Words>
  <Application>Microsoft Office PowerPoint</Application>
  <PresentationFormat>On-screen Show (4:3)</PresentationFormat>
  <Paragraphs>77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AMS Clinic4 V-mode Tuning &amp; Frag Panels </vt:lpstr>
      <vt:lpstr>Problem</vt:lpstr>
      <vt:lpstr>1. DFW: V-mode</vt:lpstr>
      <vt:lpstr>1. DFW: V-mode (cont)</vt:lpstr>
      <vt:lpstr>2. DFW: W-mode</vt:lpstr>
      <vt:lpstr>3. V-mode Test I</vt:lpstr>
      <vt:lpstr>4. V-mode Test II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Clinic4 V-mode Tuning &amp; Frag Panels </dc:title>
  <dc:creator>Yu Jun</dc:creator>
  <cp:lastModifiedBy>Yu Jun</cp:lastModifiedBy>
  <cp:revision>19</cp:revision>
  <dcterms:created xsi:type="dcterms:W3CDTF">2006-08-16T00:00:00Z</dcterms:created>
  <dcterms:modified xsi:type="dcterms:W3CDTF">2012-03-26T17:22:20Z</dcterms:modified>
</cp:coreProperties>
</file>