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767" autoAdjust="0"/>
  </p:normalViewPr>
  <p:slideViewPr>
    <p:cSldViewPr snapToGrid="0">
      <p:cViewPr varScale="1">
        <p:scale>
          <a:sx n="106" d="100"/>
          <a:sy n="106" d="100"/>
        </p:scale>
        <p:origin x="176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9" name="Shape 2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 sz="1000" b="1" dirty="0">
                <a:solidFill>
                  <a:srgbClr val="333333"/>
                </a:solidFill>
                <a:latin typeface="Cambria"/>
                <a:ea typeface="Cambria"/>
                <a:cs typeface="Cambria"/>
                <a:sym typeface="Cambria"/>
              </a:rPr>
              <a:t>3. (25 Minutes) Hand out the datasets for population, temperature and precipitation to each team of 3 or 4 students and hand a </a:t>
            </a:r>
            <a:r>
              <a:rPr lang="en" sz="1000" b="1" dirty="0" smtClean="0">
                <a:solidFill>
                  <a:srgbClr val="333333"/>
                </a:solidFill>
                <a:latin typeface="Cambria"/>
                <a:ea typeface="Cambria"/>
                <a:cs typeface="Cambria"/>
                <a:sym typeface="Cambria"/>
              </a:rPr>
              <a:t>Student Activity Sheet </a:t>
            </a:r>
            <a:r>
              <a:rPr lang="en" sz="1000" b="1" dirty="0">
                <a:solidFill>
                  <a:srgbClr val="333333"/>
                </a:solidFill>
                <a:latin typeface="Cambria"/>
                <a:ea typeface="Cambria"/>
                <a:cs typeface="Cambria"/>
                <a:sym typeface="Cambria"/>
              </a:rPr>
              <a:t>to each student</a:t>
            </a:r>
            <a:r>
              <a:rPr lang="en" sz="1000" b="1" baseline="30000" dirty="0">
                <a:solidFill>
                  <a:schemeClr val="dk1"/>
                </a:solidFill>
                <a:latin typeface="Cambria"/>
                <a:ea typeface="Cambria"/>
                <a:cs typeface="Cambria"/>
                <a:sym typeface="Cambria"/>
              </a:rPr>
              <a:t>4 </a:t>
            </a:r>
            <a:r>
              <a:rPr lang="en" sz="1000" b="1" dirty="0">
                <a:solidFill>
                  <a:schemeClr val="dk1"/>
                </a:solidFill>
                <a:latin typeface="Cambria"/>
                <a:ea typeface="Cambria"/>
                <a:cs typeface="Cambria"/>
                <a:sym typeface="Cambria"/>
              </a:rPr>
              <a:t>.   They will work in teams but each of them will complete their own </a:t>
            </a:r>
            <a:r>
              <a:rPr lang="en" sz="1000" b="1" dirty="0" smtClean="0">
                <a:solidFill>
                  <a:schemeClr val="dk1"/>
                </a:solidFill>
                <a:latin typeface="Cambria"/>
                <a:ea typeface="Cambria"/>
                <a:cs typeface="Cambria"/>
                <a:sym typeface="Cambria"/>
              </a:rPr>
              <a:t>Student</a:t>
            </a:r>
            <a:r>
              <a:rPr lang="en" sz="1000" b="1" baseline="0" dirty="0" smtClean="0">
                <a:solidFill>
                  <a:schemeClr val="dk1"/>
                </a:solidFill>
                <a:latin typeface="Cambria"/>
                <a:ea typeface="Cambria"/>
                <a:cs typeface="Cambria"/>
                <a:sym typeface="Cambria"/>
              </a:rPr>
              <a:t> Activity S</a:t>
            </a:r>
            <a:r>
              <a:rPr lang="en" sz="1000" b="1" dirty="0" smtClean="0">
                <a:solidFill>
                  <a:schemeClr val="dk1"/>
                </a:solidFill>
                <a:latin typeface="Cambria"/>
                <a:ea typeface="Cambria"/>
                <a:cs typeface="Cambria"/>
                <a:sym typeface="Cambria"/>
              </a:rPr>
              <a:t>heet</a:t>
            </a:r>
            <a:r>
              <a:rPr lang="en" sz="1000" b="1" dirty="0">
                <a:solidFill>
                  <a:schemeClr val="dk1"/>
                </a:solidFill>
                <a:latin typeface="Cambria"/>
                <a:ea typeface="Cambria"/>
                <a:cs typeface="Cambria"/>
                <a:sym typeface="Cambria"/>
              </a:rPr>
              <a:t>. They are looking for patterns and trying to figure out whether there is evidence for their hypotheses about the cause of the rising temperatures in Greeley, and Fort Collins, Colorado.  </a:t>
            </a:r>
            <a:endParaRPr sz="1000" b="1" dirty="0">
              <a:solidFill>
                <a:schemeClr val="dk1"/>
              </a:solidFill>
              <a:latin typeface="Cambria"/>
              <a:ea typeface="Cambria"/>
              <a:cs typeface="Cambria"/>
              <a:sym typeface="Cambria"/>
            </a:endParaRPr>
          </a:p>
          <a:p>
            <a:pPr marL="0" lvl="0" indent="0" rtl="0">
              <a:lnSpc>
                <a:spcPct val="115000"/>
              </a:lnSpc>
              <a:spcBef>
                <a:spcPts val="0"/>
              </a:spcBef>
              <a:spcAft>
                <a:spcPts val="0"/>
              </a:spcAft>
              <a:buClr>
                <a:schemeClr val="dk1"/>
              </a:buClr>
              <a:buSzPts val="1100"/>
              <a:buFont typeface="Arial"/>
              <a:buNone/>
            </a:pPr>
            <a:endParaRPr sz="1000" b="1" dirty="0">
              <a:solidFill>
                <a:schemeClr val="dk1"/>
              </a:solidFill>
              <a:latin typeface="Cambria"/>
              <a:ea typeface="Cambria"/>
              <a:cs typeface="Cambria"/>
              <a:sym typeface="Cambria"/>
            </a:endParaRPr>
          </a:p>
          <a:p>
            <a:pPr marL="514350" lvl="0" indent="-228600" rtl="0">
              <a:lnSpc>
                <a:spcPct val="115000"/>
              </a:lnSpc>
              <a:spcBef>
                <a:spcPts val="0"/>
              </a:spcBef>
              <a:spcAft>
                <a:spcPts val="0"/>
              </a:spcAft>
              <a:buClr>
                <a:schemeClr val="dk1"/>
              </a:buClr>
              <a:buSzPts val="1100"/>
              <a:buFont typeface="Arial"/>
              <a:buNone/>
            </a:pPr>
            <a:r>
              <a:rPr lang="en" sz="1000" b="1" u="sng" dirty="0">
                <a:solidFill>
                  <a:srgbClr val="990000"/>
                </a:solidFill>
                <a:latin typeface="Cambria"/>
                <a:ea typeface="Cambria"/>
                <a:cs typeface="Cambria"/>
                <a:sym typeface="Cambria"/>
              </a:rPr>
              <a:t>Suggested Prompts (Ask Groups While Circling the Room): </a:t>
            </a:r>
            <a:endParaRPr sz="1000" b="1" u="sng" dirty="0">
              <a:solidFill>
                <a:srgbClr val="990000"/>
              </a:solidFill>
              <a:latin typeface="Cambria"/>
              <a:ea typeface="Cambria"/>
              <a:cs typeface="Cambria"/>
              <a:sym typeface="Cambria"/>
            </a:endParaRPr>
          </a:p>
          <a:p>
            <a:pPr marL="514350" lvl="0" indent="-292100" rtl="0">
              <a:lnSpc>
                <a:spcPct val="115000"/>
              </a:lnSpc>
              <a:spcBef>
                <a:spcPts val="0"/>
              </a:spcBef>
              <a:spcAft>
                <a:spcPts val="0"/>
              </a:spcAft>
              <a:buClr>
                <a:srgbClr val="990000"/>
              </a:buClr>
              <a:buSzPts val="1000"/>
              <a:buFont typeface="Cambria"/>
              <a:buChar char="➔"/>
            </a:pPr>
            <a:r>
              <a:rPr lang="en" sz="1000" dirty="0">
                <a:solidFill>
                  <a:srgbClr val="990000"/>
                </a:solidFill>
                <a:latin typeface="Cambria"/>
                <a:ea typeface="Cambria"/>
                <a:cs typeface="Cambria"/>
                <a:sym typeface="Cambria"/>
              </a:rPr>
              <a:t>What patterns in the data should you be looking for, given your hypothesis about what’s causing the temperatures to rise more in these three cities?</a:t>
            </a:r>
            <a:endParaRPr sz="1000" dirty="0">
              <a:solidFill>
                <a:srgbClr val="990000"/>
              </a:solidFill>
              <a:latin typeface="Cambria"/>
              <a:ea typeface="Cambria"/>
              <a:cs typeface="Cambria"/>
              <a:sym typeface="Cambria"/>
            </a:endParaRPr>
          </a:p>
          <a:p>
            <a:pPr marL="514350" lvl="0" indent="-292100" rtl="0">
              <a:lnSpc>
                <a:spcPct val="115000"/>
              </a:lnSpc>
              <a:spcBef>
                <a:spcPts val="0"/>
              </a:spcBef>
              <a:spcAft>
                <a:spcPts val="0"/>
              </a:spcAft>
              <a:buClr>
                <a:srgbClr val="990000"/>
              </a:buClr>
              <a:buSzPts val="1000"/>
              <a:buFont typeface="Cambria"/>
              <a:buChar char="➔"/>
            </a:pPr>
            <a:r>
              <a:rPr lang="en" sz="1000" dirty="0">
                <a:solidFill>
                  <a:srgbClr val="990000"/>
                </a:solidFill>
                <a:latin typeface="Cambria"/>
                <a:ea typeface="Cambria"/>
                <a:cs typeface="Cambria"/>
                <a:sym typeface="Cambria"/>
              </a:rPr>
              <a:t>Do you see the patterns you expect to see?  If so, how does that support your hypothesis?  If not, what does that tell you about that phenomenon and the rising temperatures in the three cities?</a:t>
            </a:r>
            <a:endParaRPr sz="1000" dirty="0">
              <a:solidFill>
                <a:srgbClr val="990000"/>
              </a:solidFill>
              <a:latin typeface="Cambria"/>
              <a:ea typeface="Cambria"/>
              <a:cs typeface="Cambria"/>
              <a:sym typeface="Cambria"/>
            </a:endParaRPr>
          </a:p>
          <a:p>
            <a:pPr marL="514350" lvl="0" indent="-292100" rtl="0">
              <a:lnSpc>
                <a:spcPct val="115000"/>
              </a:lnSpc>
              <a:spcBef>
                <a:spcPts val="0"/>
              </a:spcBef>
              <a:spcAft>
                <a:spcPts val="0"/>
              </a:spcAft>
              <a:buClr>
                <a:srgbClr val="990000"/>
              </a:buClr>
              <a:buSzPts val="1000"/>
              <a:buFont typeface="Cambria"/>
              <a:buChar char="➔"/>
            </a:pPr>
            <a:r>
              <a:rPr lang="en" sz="1000" dirty="0">
                <a:solidFill>
                  <a:srgbClr val="990000"/>
                </a:solidFill>
                <a:latin typeface="Cambria"/>
                <a:ea typeface="Cambria"/>
                <a:cs typeface="Cambria"/>
                <a:sym typeface="Cambria"/>
              </a:rPr>
              <a:t>There’s a lot of “noise” in the data: what can you do to help you see the pattern in the data? How can you be convinced there’s a pattern, and that the numbers are not random? </a:t>
            </a:r>
            <a:endParaRPr sz="1000" dirty="0">
              <a:solidFill>
                <a:srgbClr val="990000"/>
              </a:solidFill>
              <a:latin typeface="Cambria"/>
              <a:ea typeface="Cambria"/>
              <a:cs typeface="Cambria"/>
              <a:sym typeface="Cambria"/>
            </a:endParaRPr>
          </a:p>
          <a:p>
            <a:pPr marL="0" lvl="0" indent="0" rtl="0">
              <a:lnSpc>
                <a:spcPct val="115000"/>
              </a:lnSpc>
              <a:spcBef>
                <a:spcPts val="0"/>
              </a:spcBef>
              <a:spcAft>
                <a:spcPts val="0"/>
              </a:spcAft>
              <a:buClr>
                <a:schemeClr val="dk1"/>
              </a:buClr>
              <a:buSzPts val="1100"/>
              <a:buFont typeface="Arial"/>
              <a:buNone/>
            </a:pPr>
            <a:endParaRPr sz="1000" dirty="0">
              <a:solidFill>
                <a:schemeClr val="dk1"/>
              </a:solidFill>
              <a:highlight>
                <a:srgbClr val="00FFFF"/>
              </a:highlight>
              <a:latin typeface="Cambria"/>
              <a:ea typeface="Cambria"/>
              <a:cs typeface="Cambria"/>
              <a:sym typeface="Cambria"/>
            </a:endParaRPr>
          </a:p>
          <a:p>
            <a:pPr marL="514350" lvl="0" indent="-228600" rtl="0">
              <a:lnSpc>
                <a:spcPct val="115000"/>
              </a:lnSpc>
              <a:spcBef>
                <a:spcPts val="0"/>
              </a:spcBef>
              <a:spcAft>
                <a:spcPts val="0"/>
              </a:spcAft>
              <a:buClr>
                <a:schemeClr val="dk1"/>
              </a:buClr>
              <a:buSzPts val="1100"/>
              <a:buFont typeface="Arial"/>
              <a:buNone/>
            </a:pPr>
            <a:r>
              <a:rPr lang="en" sz="1000" b="1" dirty="0">
                <a:solidFill>
                  <a:schemeClr val="dk1"/>
                </a:solidFill>
                <a:latin typeface="Cambria"/>
                <a:ea typeface="Cambria"/>
                <a:cs typeface="Cambria"/>
                <a:sym typeface="Cambria"/>
              </a:rPr>
              <a:t>Listen for </a:t>
            </a:r>
            <a:r>
              <a:rPr lang="en" sz="1000" b="1" i="1" dirty="0">
                <a:solidFill>
                  <a:schemeClr val="dk1"/>
                </a:solidFill>
                <a:latin typeface="Cambria"/>
                <a:ea typeface="Cambria"/>
                <a:cs typeface="Cambria"/>
                <a:sym typeface="Cambria"/>
              </a:rPr>
              <a:t>student responses </a:t>
            </a:r>
            <a:r>
              <a:rPr lang="en" sz="1000" b="1" i="1" baseline="30000" dirty="0">
                <a:solidFill>
                  <a:schemeClr val="dk1"/>
                </a:solidFill>
                <a:latin typeface="Cambria"/>
                <a:ea typeface="Cambria"/>
                <a:cs typeface="Cambria"/>
                <a:sym typeface="Cambria"/>
              </a:rPr>
              <a:t> </a:t>
            </a:r>
            <a:r>
              <a:rPr lang="en" sz="1000" b="1" dirty="0">
                <a:solidFill>
                  <a:schemeClr val="dk1"/>
                </a:solidFill>
                <a:latin typeface="Cambria"/>
                <a:ea typeface="Cambria"/>
                <a:cs typeface="Cambria"/>
                <a:sym typeface="Cambria"/>
              </a:rPr>
              <a:t>as they do their data analysis:</a:t>
            </a:r>
            <a:endParaRPr sz="1000" i="1" dirty="0">
              <a:solidFill>
                <a:schemeClr val="dk1"/>
              </a:solidFill>
              <a:highlight>
                <a:srgbClr val="FFFFFF"/>
              </a:highlight>
              <a:latin typeface="Cambria"/>
              <a:ea typeface="Cambria"/>
              <a:cs typeface="Cambria"/>
              <a:sym typeface="Cambria"/>
            </a:endParaRPr>
          </a:p>
          <a:p>
            <a:pPr marL="514350" lvl="0" indent="-292100" rtl="0">
              <a:lnSpc>
                <a:spcPct val="115000"/>
              </a:lnSpc>
              <a:spcBef>
                <a:spcPts val="1000"/>
              </a:spcBef>
              <a:spcAft>
                <a:spcPts val="0"/>
              </a:spcAft>
              <a:buClr>
                <a:srgbClr val="333333"/>
              </a:buClr>
              <a:buSzPts val="1000"/>
              <a:buFont typeface="Cambria"/>
              <a:buChar char="➔"/>
            </a:pPr>
            <a:r>
              <a:rPr lang="en" sz="1000" i="1" dirty="0">
                <a:solidFill>
                  <a:srgbClr val="333333"/>
                </a:solidFill>
                <a:latin typeface="Cambria"/>
                <a:ea typeface="Cambria"/>
                <a:cs typeface="Cambria"/>
                <a:sym typeface="Cambria"/>
              </a:rPr>
              <a:t>We see an upward pattern for population growth in these cities.  They appear to be growing faster than some of the other cities on the list. That could be contributing to the rising temperatures.</a:t>
            </a:r>
            <a:endParaRPr sz="1000" dirty="0">
              <a:solidFill>
                <a:srgbClr val="333333"/>
              </a:solidFill>
              <a:latin typeface="Cambria"/>
              <a:ea typeface="Cambria"/>
              <a:cs typeface="Cambria"/>
              <a:sym typeface="Cambria"/>
            </a:endParaRPr>
          </a:p>
          <a:p>
            <a:pPr marL="514350" lvl="0" indent="-292100" rtl="0">
              <a:lnSpc>
                <a:spcPct val="115000"/>
              </a:lnSpc>
              <a:spcBef>
                <a:spcPts val="0"/>
              </a:spcBef>
              <a:spcAft>
                <a:spcPts val="0"/>
              </a:spcAft>
              <a:buClr>
                <a:schemeClr val="dk1"/>
              </a:buClr>
              <a:buSzPts val="1000"/>
              <a:buFont typeface="Cambria"/>
              <a:buChar char="➔"/>
            </a:pPr>
            <a:r>
              <a:rPr lang="en" sz="1000" i="1" dirty="0">
                <a:solidFill>
                  <a:schemeClr val="dk1"/>
                </a:solidFill>
                <a:latin typeface="Cambria"/>
                <a:ea typeface="Cambria"/>
                <a:cs typeface="Cambria"/>
                <a:sym typeface="Cambria"/>
              </a:rPr>
              <a:t>Temperatures have changed in most places, getting warmer.</a:t>
            </a:r>
            <a:endParaRPr sz="1000" i="1" dirty="0">
              <a:solidFill>
                <a:schemeClr val="dk1"/>
              </a:solidFill>
              <a:latin typeface="Cambria"/>
              <a:ea typeface="Cambria"/>
              <a:cs typeface="Cambria"/>
              <a:sym typeface="Cambria"/>
            </a:endParaRPr>
          </a:p>
          <a:p>
            <a:pPr marL="514350" lvl="0" indent="-292100" rtl="0">
              <a:lnSpc>
                <a:spcPct val="115000"/>
              </a:lnSpc>
              <a:spcBef>
                <a:spcPts val="0"/>
              </a:spcBef>
              <a:spcAft>
                <a:spcPts val="0"/>
              </a:spcAft>
              <a:buClr>
                <a:schemeClr val="dk1"/>
              </a:buClr>
              <a:buSzPts val="1000"/>
              <a:buFont typeface="Cambria"/>
              <a:buChar char="➔"/>
            </a:pPr>
            <a:r>
              <a:rPr lang="en" sz="1000" i="1" dirty="0">
                <a:solidFill>
                  <a:schemeClr val="dk1"/>
                </a:solidFill>
                <a:latin typeface="Cambria"/>
                <a:ea typeface="Cambria"/>
                <a:cs typeface="Cambria"/>
                <a:sym typeface="Cambria"/>
              </a:rPr>
              <a:t>Precipitation is generally small amount each month.</a:t>
            </a:r>
            <a:endParaRPr sz="1000" b="1" dirty="0">
              <a:solidFill>
                <a:srgbClr val="333333"/>
              </a:solidFill>
              <a:latin typeface="Cambria"/>
              <a:ea typeface="Cambria"/>
              <a:cs typeface="Cambria"/>
              <a:sym typeface="Cambri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6" name="Shape 2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nSpc>
                <a:spcPct val="115000"/>
              </a:lnSpc>
              <a:spcBef>
                <a:spcPts val="0"/>
              </a:spcBef>
              <a:spcAft>
                <a:spcPts val="0"/>
              </a:spcAft>
              <a:buNone/>
            </a:pPr>
            <a:endParaRPr sz="1000" b="1" dirty="0">
              <a:solidFill>
                <a:srgbClr val="333333"/>
              </a:solidFill>
              <a:latin typeface="Cambria"/>
              <a:ea typeface="Cambria"/>
              <a:cs typeface="Cambria"/>
              <a:sym typeface="Cambri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2" name="Shape 2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 sz="1000" b="1" dirty="0">
                <a:solidFill>
                  <a:schemeClr val="dk1"/>
                </a:solidFill>
                <a:latin typeface="Cambria"/>
                <a:ea typeface="Cambria"/>
                <a:cs typeface="Cambria"/>
                <a:sym typeface="Cambria"/>
              </a:rPr>
              <a:t>4. (5 min) When students have completed the data analysis, bring them back together as a whole group, having team members sit close to one another.  In this Building Understandings Discussion, use the following prompts to help students debrief what they learned with their data analysis. </a:t>
            </a:r>
            <a:endParaRPr sz="1000" b="1" dirty="0">
              <a:solidFill>
                <a:schemeClr val="dk1"/>
              </a:solidFill>
              <a:latin typeface="Cambria"/>
              <a:ea typeface="Cambria"/>
              <a:cs typeface="Cambria"/>
              <a:sym typeface="Cambria"/>
            </a:endParaRPr>
          </a:p>
          <a:p>
            <a:pPr marL="514350" lvl="0" indent="-228600" rtl="0">
              <a:lnSpc>
                <a:spcPct val="115000"/>
              </a:lnSpc>
              <a:spcBef>
                <a:spcPts val="1000"/>
              </a:spcBef>
              <a:spcAft>
                <a:spcPts val="0"/>
              </a:spcAft>
              <a:buClr>
                <a:schemeClr val="dk1"/>
              </a:buClr>
              <a:buSzPts val="1100"/>
              <a:buFont typeface="Arial"/>
              <a:buNone/>
            </a:pPr>
            <a:r>
              <a:rPr lang="en" sz="1000" b="1" u="sng" dirty="0">
                <a:solidFill>
                  <a:srgbClr val="990000"/>
                </a:solidFill>
                <a:latin typeface="Cambria"/>
                <a:ea typeface="Cambria"/>
                <a:cs typeface="Cambria"/>
                <a:sym typeface="Cambria"/>
              </a:rPr>
              <a:t>Suggested Prompts: </a:t>
            </a:r>
            <a:endParaRPr sz="1000" b="1" u="sng" dirty="0">
              <a:solidFill>
                <a:srgbClr val="990000"/>
              </a:solidFill>
              <a:latin typeface="Cambria"/>
              <a:ea typeface="Cambria"/>
              <a:cs typeface="Cambria"/>
              <a:sym typeface="Cambria"/>
            </a:endParaRPr>
          </a:p>
          <a:p>
            <a:pPr marL="514350" lvl="0" indent="-292100" rtl="0">
              <a:lnSpc>
                <a:spcPct val="115000"/>
              </a:lnSpc>
              <a:spcBef>
                <a:spcPts val="0"/>
              </a:spcBef>
              <a:spcAft>
                <a:spcPts val="0"/>
              </a:spcAft>
              <a:buClr>
                <a:srgbClr val="990000"/>
              </a:buClr>
              <a:buSzPts val="1000"/>
              <a:buFont typeface="Cambria"/>
              <a:buChar char="➔"/>
            </a:pPr>
            <a:r>
              <a:rPr lang="en" sz="1000" dirty="0">
                <a:solidFill>
                  <a:srgbClr val="990000"/>
                </a:solidFill>
                <a:latin typeface="Cambria"/>
                <a:ea typeface="Cambria"/>
                <a:cs typeface="Cambria"/>
                <a:sym typeface="Cambria"/>
              </a:rPr>
              <a:t>Did you see any patterns?  If so, what patterns did you see?  If not, what does that tell you about that phenomenon and the rising temperatures in the three cities?</a:t>
            </a:r>
            <a:endParaRPr sz="1000" dirty="0">
              <a:solidFill>
                <a:srgbClr val="990000"/>
              </a:solidFill>
              <a:latin typeface="Cambria"/>
              <a:ea typeface="Cambria"/>
              <a:cs typeface="Cambria"/>
              <a:sym typeface="Cambria"/>
            </a:endParaRPr>
          </a:p>
          <a:p>
            <a:pPr marL="514350" lvl="0" indent="-292100" rtl="0">
              <a:lnSpc>
                <a:spcPct val="115000"/>
              </a:lnSpc>
              <a:spcBef>
                <a:spcPts val="0"/>
              </a:spcBef>
              <a:spcAft>
                <a:spcPts val="0"/>
              </a:spcAft>
              <a:buClr>
                <a:srgbClr val="990000"/>
              </a:buClr>
              <a:buSzPts val="1000"/>
              <a:buFont typeface="Cambria"/>
              <a:buChar char="➔"/>
            </a:pPr>
            <a:r>
              <a:rPr lang="en" sz="1000" dirty="0">
                <a:solidFill>
                  <a:srgbClr val="990000"/>
                </a:solidFill>
                <a:latin typeface="Cambria"/>
                <a:ea typeface="Cambria"/>
                <a:cs typeface="Cambria"/>
                <a:sym typeface="Cambria"/>
              </a:rPr>
              <a:t>(For GT Students: What does the the line of best fit tell you?)  Are the patterns upward or downward?  If not, what can you conclude about that phenomenon and the rising temperatures in the three cities?</a:t>
            </a:r>
            <a:endParaRPr sz="1000" dirty="0">
              <a:solidFill>
                <a:srgbClr val="990000"/>
              </a:solidFill>
              <a:latin typeface="Cambria"/>
              <a:ea typeface="Cambria"/>
              <a:cs typeface="Cambria"/>
              <a:sym typeface="Cambria"/>
            </a:endParaRPr>
          </a:p>
          <a:p>
            <a:pPr marL="0" lvl="0" indent="0" rtl="0">
              <a:lnSpc>
                <a:spcPct val="115000"/>
              </a:lnSpc>
              <a:spcBef>
                <a:spcPts val="0"/>
              </a:spcBef>
              <a:spcAft>
                <a:spcPts val="0"/>
              </a:spcAft>
              <a:buClr>
                <a:schemeClr val="dk1"/>
              </a:buClr>
              <a:buSzPts val="1100"/>
              <a:buFont typeface="Arial"/>
              <a:buNone/>
            </a:pPr>
            <a:endParaRPr sz="1000" dirty="0">
              <a:solidFill>
                <a:schemeClr val="dk1"/>
              </a:solidFill>
              <a:highlight>
                <a:srgbClr val="00FFFF"/>
              </a:highlight>
              <a:latin typeface="Cambria"/>
              <a:ea typeface="Cambria"/>
              <a:cs typeface="Cambria"/>
              <a:sym typeface="Cambria"/>
            </a:endParaRPr>
          </a:p>
          <a:p>
            <a:pPr marL="514350" lvl="0" indent="-228600" rtl="0">
              <a:lnSpc>
                <a:spcPct val="115000"/>
              </a:lnSpc>
              <a:spcBef>
                <a:spcPts val="0"/>
              </a:spcBef>
              <a:spcAft>
                <a:spcPts val="0"/>
              </a:spcAft>
              <a:buClr>
                <a:schemeClr val="dk1"/>
              </a:buClr>
              <a:buSzPts val="1100"/>
              <a:buFont typeface="Arial"/>
              <a:buNone/>
            </a:pPr>
            <a:r>
              <a:rPr lang="en" sz="1000" b="1" dirty="0">
                <a:solidFill>
                  <a:schemeClr val="dk1"/>
                </a:solidFill>
                <a:latin typeface="Cambria"/>
                <a:ea typeface="Cambria"/>
                <a:cs typeface="Cambria"/>
                <a:sym typeface="Cambria"/>
              </a:rPr>
              <a:t>Listen for </a:t>
            </a:r>
            <a:r>
              <a:rPr lang="en" sz="1000" b="1" i="1" dirty="0">
                <a:solidFill>
                  <a:schemeClr val="dk1"/>
                </a:solidFill>
                <a:latin typeface="Cambria"/>
                <a:ea typeface="Cambria"/>
                <a:cs typeface="Cambria"/>
                <a:sym typeface="Cambria"/>
              </a:rPr>
              <a:t>student responses </a:t>
            </a:r>
            <a:r>
              <a:rPr lang="en" sz="1000" b="1" i="1" baseline="30000" dirty="0">
                <a:solidFill>
                  <a:schemeClr val="dk1"/>
                </a:solidFill>
                <a:latin typeface="Cambria"/>
                <a:ea typeface="Cambria"/>
                <a:cs typeface="Cambria"/>
                <a:sym typeface="Cambria"/>
              </a:rPr>
              <a:t> </a:t>
            </a:r>
            <a:r>
              <a:rPr lang="en" sz="1000" b="1" dirty="0">
                <a:solidFill>
                  <a:schemeClr val="dk1"/>
                </a:solidFill>
                <a:latin typeface="Cambria"/>
                <a:ea typeface="Cambria"/>
                <a:cs typeface="Cambria"/>
                <a:sym typeface="Cambria"/>
              </a:rPr>
              <a:t>as they do their data analysis:</a:t>
            </a:r>
            <a:endParaRPr sz="1000" i="1" dirty="0">
              <a:solidFill>
                <a:schemeClr val="dk1"/>
              </a:solidFill>
              <a:highlight>
                <a:srgbClr val="FFFFFF"/>
              </a:highlight>
              <a:latin typeface="Cambria"/>
              <a:ea typeface="Cambria"/>
              <a:cs typeface="Cambria"/>
              <a:sym typeface="Cambria"/>
            </a:endParaRPr>
          </a:p>
          <a:p>
            <a:pPr marL="514350" lvl="0" indent="-292100" rtl="0">
              <a:lnSpc>
                <a:spcPct val="115000"/>
              </a:lnSpc>
              <a:spcBef>
                <a:spcPts val="1000"/>
              </a:spcBef>
              <a:spcAft>
                <a:spcPts val="0"/>
              </a:spcAft>
              <a:buClr>
                <a:srgbClr val="333333"/>
              </a:buClr>
              <a:buSzPts val="1000"/>
              <a:buFont typeface="Cambria"/>
              <a:buChar char="➔"/>
            </a:pPr>
            <a:r>
              <a:rPr lang="en" sz="1000" i="1" dirty="0">
                <a:solidFill>
                  <a:srgbClr val="333333"/>
                </a:solidFill>
                <a:latin typeface="Cambria"/>
                <a:ea typeface="Cambria"/>
                <a:cs typeface="Cambria"/>
                <a:sym typeface="Cambria"/>
              </a:rPr>
              <a:t>We saw an upward pattern for population growth in these three cities.  That could be contributing to the rising temperatures.</a:t>
            </a:r>
            <a:endParaRPr sz="1000" dirty="0">
              <a:solidFill>
                <a:srgbClr val="333333"/>
              </a:solidFill>
              <a:latin typeface="Cambria"/>
              <a:ea typeface="Cambria"/>
              <a:cs typeface="Cambria"/>
              <a:sym typeface="Cambria"/>
            </a:endParaRPr>
          </a:p>
          <a:p>
            <a:pPr marL="514350" lvl="0" indent="-292100" rtl="0">
              <a:lnSpc>
                <a:spcPct val="115000"/>
              </a:lnSpc>
              <a:spcBef>
                <a:spcPts val="0"/>
              </a:spcBef>
              <a:spcAft>
                <a:spcPts val="0"/>
              </a:spcAft>
              <a:buClr>
                <a:schemeClr val="dk1"/>
              </a:buClr>
              <a:buSzPts val="1000"/>
              <a:buFont typeface="Cambria"/>
              <a:buChar char="➔"/>
            </a:pPr>
            <a:r>
              <a:rPr lang="en" sz="1000" i="1" dirty="0">
                <a:solidFill>
                  <a:schemeClr val="dk1"/>
                </a:solidFill>
                <a:latin typeface="Cambria"/>
                <a:ea typeface="Cambria"/>
                <a:cs typeface="Cambria"/>
                <a:sym typeface="Cambria"/>
              </a:rPr>
              <a:t>A majority of cities had an increase in temperature for both max and min temperatures</a:t>
            </a:r>
            <a:endParaRPr sz="1000" i="1" dirty="0">
              <a:solidFill>
                <a:schemeClr val="dk1"/>
              </a:solidFill>
              <a:latin typeface="Cambria"/>
              <a:ea typeface="Cambria"/>
              <a:cs typeface="Cambria"/>
              <a:sym typeface="Cambria"/>
            </a:endParaRPr>
          </a:p>
          <a:p>
            <a:pPr marL="514350" lvl="0" indent="-292100" rtl="0">
              <a:lnSpc>
                <a:spcPct val="115000"/>
              </a:lnSpc>
              <a:spcBef>
                <a:spcPts val="0"/>
              </a:spcBef>
              <a:spcAft>
                <a:spcPts val="0"/>
              </a:spcAft>
              <a:buClr>
                <a:schemeClr val="dk1"/>
              </a:buClr>
              <a:buSzPts val="1000"/>
              <a:buFont typeface="Cambria"/>
              <a:buChar char="➔"/>
            </a:pPr>
            <a:r>
              <a:rPr lang="en" sz="1000" i="1" dirty="0">
                <a:solidFill>
                  <a:schemeClr val="dk1"/>
                </a:solidFill>
                <a:latin typeface="Cambria"/>
                <a:ea typeface="Cambria"/>
                <a:cs typeface="Cambria"/>
                <a:sym typeface="Cambria"/>
              </a:rPr>
              <a:t>Precipitation has increased slightly for most cities.</a:t>
            </a:r>
            <a:endParaRPr sz="1000" b="1" dirty="0">
              <a:solidFill>
                <a:schemeClr val="dk1"/>
              </a:solidFill>
              <a:latin typeface="Cambria"/>
              <a:ea typeface="Cambria"/>
              <a:cs typeface="Cambria"/>
              <a:sym typeface="Cambri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8" name="Shape 2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endParaRPr sz="1000" b="1">
              <a:solidFill>
                <a:schemeClr val="dk1"/>
              </a:solidFill>
              <a:latin typeface="Cambria"/>
              <a:ea typeface="Cambria"/>
              <a:cs typeface="Cambria"/>
              <a:sym typeface="Cambri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4" name="Shape 2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endParaRPr sz="1000" b="1">
              <a:solidFill>
                <a:schemeClr val="dk1"/>
              </a:solidFill>
              <a:latin typeface="Cambria"/>
              <a:ea typeface="Cambria"/>
              <a:cs typeface="Cambria"/>
              <a:sym typeface="Cambria"/>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0" name="Shape 3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 sz="1000" b="1" dirty="0">
                <a:solidFill>
                  <a:schemeClr val="dk1"/>
                </a:solidFill>
                <a:highlight>
                  <a:srgbClr val="FFFFFF"/>
                </a:highlight>
                <a:latin typeface="Cambria"/>
                <a:ea typeface="Cambria"/>
                <a:cs typeface="Cambria"/>
                <a:sym typeface="Cambria"/>
              </a:rPr>
              <a:t>5. (5 min) </a:t>
            </a:r>
            <a:r>
              <a:rPr lang="en" sz="1000" i="1" dirty="0">
                <a:solidFill>
                  <a:schemeClr val="dk1"/>
                </a:solidFill>
                <a:latin typeface="Cambria"/>
                <a:ea typeface="Cambria"/>
                <a:cs typeface="Cambria"/>
                <a:sym typeface="Cambria"/>
              </a:rPr>
              <a:t> </a:t>
            </a:r>
            <a:r>
              <a:rPr lang="en" sz="1000" b="1" dirty="0">
                <a:solidFill>
                  <a:schemeClr val="dk1"/>
                </a:solidFill>
                <a:latin typeface="Cambria"/>
                <a:ea typeface="Cambria"/>
                <a:cs typeface="Cambria"/>
                <a:sym typeface="Cambria"/>
              </a:rPr>
              <a:t>Ask students to brainstorm what our next steps should be in our investigations.</a:t>
            </a:r>
            <a:r>
              <a:rPr lang="en" sz="1000" b="1" i="1" baseline="30000" dirty="0">
                <a:solidFill>
                  <a:schemeClr val="dk1"/>
                </a:solidFill>
                <a:highlight>
                  <a:srgbClr val="FFFFFF"/>
                </a:highlight>
                <a:latin typeface="Cambria"/>
                <a:ea typeface="Cambria"/>
                <a:cs typeface="Cambria"/>
                <a:sym typeface="Cambria"/>
              </a:rPr>
              <a:t>5</a:t>
            </a:r>
            <a:endParaRPr sz="1000" b="1" dirty="0">
              <a:solidFill>
                <a:schemeClr val="dk1"/>
              </a:solidFill>
              <a:latin typeface="Cambria"/>
              <a:ea typeface="Cambria"/>
              <a:cs typeface="Cambria"/>
              <a:sym typeface="Cambria"/>
            </a:endParaRPr>
          </a:p>
          <a:p>
            <a:pPr marL="514350" lvl="0" indent="-228600" rtl="0">
              <a:lnSpc>
                <a:spcPct val="115000"/>
              </a:lnSpc>
              <a:spcBef>
                <a:spcPts val="1000"/>
              </a:spcBef>
              <a:spcAft>
                <a:spcPts val="0"/>
              </a:spcAft>
              <a:buClr>
                <a:schemeClr val="dk1"/>
              </a:buClr>
              <a:buSzPts val="1100"/>
              <a:buFont typeface="Arial"/>
              <a:buNone/>
            </a:pPr>
            <a:r>
              <a:rPr lang="en" sz="1000" b="1" u="sng" dirty="0">
                <a:solidFill>
                  <a:srgbClr val="990000"/>
                </a:solidFill>
                <a:latin typeface="Cambria"/>
                <a:ea typeface="Cambria"/>
                <a:cs typeface="Cambria"/>
                <a:sym typeface="Cambria"/>
              </a:rPr>
              <a:t>Suggested Prompts: </a:t>
            </a:r>
            <a:endParaRPr sz="1000" dirty="0">
              <a:solidFill>
                <a:srgbClr val="990000"/>
              </a:solidFill>
              <a:latin typeface="Cambria"/>
              <a:ea typeface="Cambria"/>
              <a:cs typeface="Cambria"/>
              <a:sym typeface="Cambria"/>
            </a:endParaRPr>
          </a:p>
          <a:p>
            <a:pPr marL="514350" lvl="0" indent="-292100" rtl="0">
              <a:lnSpc>
                <a:spcPct val="115000"/>
              </a:lnSpc>
              <a:spcBef>
                <a:spcPts val="0"/>
              </a:spcBef>
              <a:spcAft>
                <a:spcPts val="0"/>
              </a:spcAft>
              <a:buClr>
                <a:srgbClr val="990000"/>
              </a:buClr>
              <a:buSzPts val="1000"/>
              <a:buFont typeface="Cambria"/>
              <a:buChar char="➔"/>
            </a:pPr>
            <a:r>
              <a:rPr lang="en" sz="1000" dirty="0">
                <a:solidFill>
                  <a:srgbClr val="990000"/>
                </a:solidFill>
                <a:latin typeface="Cambria"/>
                <a:ea typeface="Cambria"/>
                <a:cs typeface="Cambria"/>
                <a:sym typeface="Cambria"/>
              </a:rPr>
              <a:t>What questions from our Driving Questions Board can we answer now?</a:t>
            </a:r>
            <a:endParaRPr sz="1000" dirty="0">
              <a:solidFill>
                <a:srgbClr val="990000"/>
              </a:solidFill>
              <a:latin typeface="Cambria"/>
              <a:ea typeface="Cambria"/>
              <a:cs typeface="Cambria"/>
              <a:sym typeface="Cambria"/>
            </a:endParaRPr>
          </a:p>
          <a:p>
            <a:pPr marL="514350" lvl="0" indent="-292100" rtl="0">
              <a:lnSpc>
                <a:spcPct val="115000"/>
              </a:lnSpc>
              <a:spcBef>
                <a:spcPts val="0"/>
              </a:spcBef>
              <a:spcAft>
                <a:spcPts val="0"/>
              </a:spcAft>
              <a:buClr>
                <a:srgbClr val="990000"/>
              </a:buClr>
              <a:buSzPts val="1000"/>
              <a:buFont typeface="Cambria"/>
              <a:buChar char="➔"/>
            </a:pPr>
            <a:r>
              <a:rPr lang="en" sz="1000" dirty="0">
                <a:solidFill>
                  <a:srgbClr val="990000"/>
                </a:solidFill>
                <a:latin typeface="Cambria"/>
                <a:ea typeface="Cambria"/>
                <a:cs typeface="Cambria"/>
                <a:sym typeface="Cambria"/>
              </a:rPr>
              <a:t>What new questions arose for us from our investigation today that we might need to add to the Board?</a:t>
            </a:r>
            <a:endParaRPr sz="1000" dirty="0">
              <a:solidFill>
                <a:srgbClr val="990000"/>
              </a:solidFill>
              <a:latin typeface="Cambria"/>
              <a:ea typeface="Cambria"/>
              <a:cs typeface="Cambria"/>
              <a:sym typeface="Cambria"/>
            </a:endParaRPr>
          </a:p>
          <a:p>
            <a:pPr marL="514350" lvl="0" indent="-292100" rtl="0">
              <a:lnSpc>
                <a:spcPct val="115000"/>
              </a:lnSpc>
              <a:spcBef>
                <a:spcPts val="0"/>
              </a:spcBef>
              <a:spcAft>
                <a:spcPts val="0"/>
              </a:spcAft>
              <a:buClr>
                <a:srgbClr val="990000"/>
              </a:buClr>
              <a:buSzPts val="1000"/>
              <a:buFont typeface="Cambria"/>
              <a:buChar char="➔"/>
            </a:pPr>
            <a:r>
              <a:rPr lang="en" sz="1000" dirty="0">
                <a:solidFill>
                  <a:srgbClr val="990000"/>
                </a:solidFill>
                <a:latin typeface="Cambria"/>
                <a:ea typeface="Cambria"/>
                <a:cs typeface="Cambria"/>
                <a:sym typeface="Cambria"/>
              </a:rPr>
              <a:t>What should make sure to do in our next class?</a:t>
            </a:r>
            <a:endParaRPr sz="1000" dirty="0">
              <a:solidFill>
                <a:srgbClr val="990000"/>
              </a:solidFill>
              <a:latin typeface="Cambria"/>
              <a:ea typeface="Cambria"/>
              <a:cs typeface="Cambria"/>
              <a:sym typeface="Cambria"/>
            </a:endParaRPr>
          </a:p>
          <a:p>
            <a:pPr marL="514350" lvl="0" indent="-292100" rtl="0">
              <a:lnSpc>
                <a:spcPct val="115000"/>
              </a:lnSpc>
              <a:spcBef>
                <a:spcPts val="0"/>
              </a:spcBef>
              <a:spcAft>
                <a:spcPts val="0"/>
              </a:spcAft>
              <a:buClr>
                <a:srgbClr val="990000"/>
              </a:buClr>
              <a:buSzPts val="1000"/>
              <a:buFont typeface="Cambria"/>
              <a:buChar char="➔"/>
            </a:pPr>
            <a:r>
              <a:rPr lang="en" sz="1000" dirty="0">
                <a:solidFill>
                  <a:srgbClr val="990000"/>
                </a:solidFill>
                <a:latin typeface="Cambria"/>
                <a:ea typeface="Cambria"/>
                <a:cs typeface="Cambria"/>
                <a:sym typeface="Cambria"/>
              </a:rPr>
              <a:t>What do we need to investigate next time we meet for science?</a:t>
            </a:r>
            <a:endParaRPr sz="1000" dirty="0">
              <a:solidFill>
                <a:srgbClr val="990000"/>
              </a:solidFill>
              <a:latin typeface="Cambria"/>
              <a:ea typeface="Cambria"/>
              <a:cs typeface="Cambria"/>
              <a:sym typeface="Cambria"/>
            </a:endParaRPr>
          </a:p>
          <a:p>
            <a:pPr marL="0" lvl="0" indent="0" rtl="0">
              <a:lnSpc>
                <a:spcPct val="115000"/>
              </a:lnSpc>
              <a:spcBef>
                <a:spcPts val="0"/>
              </a:spcBef>
              <a:spcAft>
                <a:spcPts val="0"/>
              </a:spcAft>
              <a:buClr>
                <a:schemeClr val="dk1"/>
              </a:buClr>
              <a:buSzPts val="1100"/>
              <a:buFont typeface="Arial"/>
              <a:buNone/>
            </a:pPr>
            <a:endParaRPr sz="1000" dirty="0">
              <a:solidFill>
                <a:srgbClr val="990000"/>
              </a:solidFill>
              <a:latin typeface="Cambria"/>
              <a:ea typeface="Cambria"/>
              <a:cs typeface="Cambria"/>
              <a:sym typeface="Cambria"/>
            </a:endParaRPr>
          </a:p>
          <a:p>
            <a:pPr marL="514350" lvl="0" indent="-228600" rtl="0">
              <a:lnSpc>
                <a:spcPct val="115000"/>
              </a:lnSpc>
              <a:spcBef>
                <a:spcPts val="0"/>
              </a:spcBef>
              <a:spcAft>
                <a:spcPts val="0"/>
              </a:spcAft>
              <a:buClr>
                <a:schemeClr val="dk1"/>
              </a:buClr>
              <a:buSzPts val="1100"/>
              <a:buFont typeface="Arial"/>
              <a:buNone/>
            </a:pPr>
            <a:r>
              <a:rPr lang="en" sz="1000" b="1" dirty="0">
                <a:solidFill>
                  <a:schemeClr val="dk1"/>
                </a:solidFill>
                <a:latin typeface="Cambria"/>
                <a:ea typeface="Cambria"/>
                <a:cs typeface="Cambria"/>
                <a:sym typeface="Cambria"/>
              </a:rPr>
              <a:t>Listen for </a:t>
            </a:r>
            <a:r>
              <a:rPr lang="en" sz="1000" b="1" i="1" dirty="0">
                <a:solidFill>
                  <a:schemeClr val="dk1"/>
                </a:solidFill>
                <a:latin typeface="Cambria"/>
                <a:ea typeface="Cambria"/>
                <a:cs typeface="Cambria"/>
                <a:sym typeface="Cambria"/>
              </a:rPr>
              <a:t>student responses</a:t>
            </a:r>
            <a:r>
              <a:rPr lang="en" sz="1000" b="1" dirty="0">
                <a:solidFill>
                  <a:schemeClr val="dk1"/>
                </a:solidFill>
                <a:latin typeface="Cambria"/>
                <a:ea typeface="Cambria"/>
                <a:cs typeface="Cambria"/>
                <a:sym typeface="Cambria"/>
              </a:rPr>
              <a:t> such as:</a:t>
            </a:r>
            <a:endParaRPr sz="1000" b="1" dirty="0">
              <a:solidFill>
                <a:schemeClr val="dk1"/>
              </a:solidFill>
              <a:latin typeface="Cambria"/>
              <a:ea typeface="Cambria"/>
              <a:cs typeface="Cambria"/>
              <a:sym typeface="Cambria"/>
            </a:endParaRPr>
          </a:p>
          <a:p>
            <a:pPr marL="514350" lvl="0" indent="-292100" rtl="0">
              <a:lnSpc>
                <a:spcPct val="115000"/>
              </a:lnSpc>
              <a:spcBef>
                <a:spcPts val="1000"/>
              </a:spcBef>
              <a:spcAft>
                <a:spcPts val="0"/>
              </a:spcAft>
              <a:buClr>
                <a:srgbClr val="333333"/>
              </a:buClr>
              <a:buSzPts val="1000"/>
              <a:buFont typeface="Cambria"/>
              <a:buChar char="➔"/>
            </a:pPr>
            <a:r>
              <a:rPr lang="en" sz="1000" i="1" dirty="0">
                <a:solidFill>
                  <a:srgbClr val="333333"/>
                </a:solidFill>
                <a:latin typeface="Cambria"/>
                <a:ea typeface="Cambria"/>
                <a:cs typeface="Cambria"/>
                <a:sym typeface="Cambria"/>
              </a:rPr>
              <a:t>We figured out that these cities are growing faster than others, and we think this might have something to do with the heat. </a:t>
            </a:r>
            <a:endParaRPr sz="1000" i="1" dirty="0">
              <a:solidFill>
                <a:srgbClr val="333333"/>
              </a:solidFill>
              <a:latin typeface="Cambria"/>
              <a:ea typeface="Cambria"/>
              <a:cs typeface="Cambria"/>
              <a:sym typeface="Cambria"/>
            </a:endParaRPr>
          </a:p>
          <a:p>
            <a:pPr marL="514350" lvl="0" indent="-292100" rtl="0">
              <a:lnSpc>
                <a:spcPct val="115000"/>
              </a:lnSpc>
              <a:spcBef>
                <a:spcPts val="0"/>
              </a:spcBef>
              <a:spcAft>
                <a:spcPts val="0"/>
              </a:spcAft>
              <a:buClr>
                <a:srgbClr val="333333"/>
              </a:buClr>
              <a:buSzPts val="1000"/>
              <a:buFont typeface="Cambria"/>
              <a:buChar char="➔"/>
            </a:pPr>
            <a:r>
              <a:rPr lang="en" sz="1000" i="1" dirty="0">
                <a:solidFill>
                  <a:srgbClr val="333333"/>
                </a:solidFill>
                <a:latin typeface="Cambria"/>
                <a:ea typeface="Cambria"/>
                <a:cs typeface="Cambria"/>
                <a:sym typeface="Cambria"/>
              </a:rPr>
              <a:t>Why does population growth matter for heat?</a:t>
            </a:r>
            <a:endParaRPr sz="1000" i="1" dirty="0">
              <a:solidFill>
                <a:srgbClr val="333333"/>
              </a:solidFill>
              <a:latin typeface="Cambria"/>
              <a:ea typeface="Cambria"/>
              <a:cs typeface="Cambria"/>
              <a:sym typeface="Cambria"/>
            </a:endParaRPr>
          </a:p>
          <a:p>
            <a:pPr marL="514350" lvl="0" indent="-292100" rtl="0">
              <a:lnSpc>
                <a:spcPct val="115000"/>
              </a:lnSpc>
              <a:spcBef>
                <a:spcPts val="0"/>
              </a:spcBef>
              <a:spcAft>
                <a:spcPts val="0"/>
              </a:spcAft>
              <a:buClr>
                <a:srgbClr val="333333"/>
              </a:buClr>
              <a:buSzPts val="1000"/>
              <a:buFont typeface="Cambria"/>
              <a:buChar char="➔"/>
            </a:pPr>
            <a:r>
              <a:rPr lang="en" sz="1000" i="1" dirty="0">
                <a:solidFill>
                  <a:srgbClr val="333333"/>
                </a:solidFill>
                <a:latin typeface="Cambria"/>
                <a:ea typeface="Cambria"/>
                <a:cs typeface="Cambria"/>
                <a:sym typeface="Cambria"/>
              </a:rPr>
              <a:t>What’s changing in a city as it grows?</a:t>
            </a:r>
            <a:endParaRPr sz="1000" b="1" dirty="0">
              <a:solidFill>
                <a:schemeClr val="dk1"/>
              </a:solidFill>
              <a:highlight>
                <a:srgbClr val="FFFFFF"/>
              </a:highlight>
              <a:latin typeface="Cambria"/>
              <a:ea typeface="Cambria"/>
              <a:cs typeface="Cambria"/>
              <a:sym typeface="Cambri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rgbClr val="000000"/>
              </a:buClr>
              <a:buSzPts val="1100"/>
              <a:buFont typeface="Arial"/>
              <a:buNone/>
            </a:pPr>
            <a:r>
              <a:rPr lang="en" sz="1000" b="1" dirty="0">
                <a:solidFill>
                  <a:schemeClr val="dk1"/>
                </a:solidFill>
                <a:latin typeface="Cambria"/>
                <a:ea typeface="Cambria"/>
                <a:cs typeface="Cambria"/>
                <a:sym typeface="Cambria"/>
              </a:rPr>
              <a:t>1. (10 min) Begin with a  Consensus Building Discussion </a:t>
            </a:r>
            <a:r>
              <a:rPr lang="en" sz="1000" b="1" i="1" baseline="30000" dirty="0">
                <a:solidFill>
                  <a:schemeClr val="dk1"/>
                </a:solidFill>
                <a:latin typeface="Cambria"/>
                <a:ea typeface="Cambria"/>
                <a:cs typeface="Cambria"/>
                <a:sym typeface="Cambria"/>
              </a:rPr>
              <a:t>1</a:t>
            </a:r>
            <a:r>
              <a:rPr lang="en" sz="1000" b="1" dirty="0">
                <a:solidFill>
                  <a:schemeClr val="dk1"/>
                </a:solidFill>
                <a:latin typeface="Cambria"/>
                <a:ea typeface="Cambria"/>
                <a:cs typeface="Cambria"/>
                <a:sym typeface="Cambria"/>
              </a:rPr>
              <a:t> to help remind students what they discussed in the last class.  Students should engage in a think-pair-share discussion format at first, and then discuss the questions as a whole class.  Use the following prompts to help students articulate what they figured out in the last lesson.</a:t>
            </a:r>
            <a:endParaRPr sz="1000" b="1" u="sng" dirty="0">
              <a:solidFill>
                <a:srgbClr val="990000"/>
              </a:solidFill>
              <a:latin typeface="Cambria"/>
              <a:ea typeface="Cambria"/>
              <a:cs typeface="Cambria"/>
              <a:sym typeface="Cambria"/>
            </a:endParaRPr>
          </a:p>
          <a:p>
            <a:pPr marL="514350" lvl="0" indent="-228600" rtl="0">
              <a:lnSpc>
                <a:spcPct val="115000"/>
              </a:lnSpc>
              <a:spcBef>
                <a:spcPts val="0"/>
              </a:spcBef>
              <a:spcAft>
                <a:spcPts val="0"/>
              </a:spcAft>
              <a:buClr>
                <a:srgbClr val="000000"/>
              </a:buClr>
              <a:buSzPts val="1100"/>
              <a:buFont typeface="Arial"/>
              <a:buNone/>
            </a:pPr>
            <a:r>
              <a:rPr lang="en" sz="1000" b="1" u="sng" dirty="0">
                <a:solidFill>
                  <a:srgbClr val="990000"/>
                </a:solidFill>
                <a:latin typeface="Cambria"/>
                <a:ea typeface="Cambria"/>
                <a:cs typeface="Cambria"/>
                <a:sym typeface="Cambria"/>
              </a:rPr>
              <a:t>Suggested Prompts: </a:t>
            </a:r>
            <a:endParaRPr sz="1000" b="1" u="sng" dirty="0">
              <a:solidFill>
                <a:srgbClr val="990000"/>
              </a:solidFill>
              <a:latin typeface="Cambria"/>
              <a:ea typeface="Cambria"/>
              <a:cs typeface="Cambria"/>
              <a:sym typeface="Cambria"/>
            </a:endParaRPr>
          </a:p>
          <a:p>
            <a:pPr marL="514350" lvl="0" indent="-292100" rtl="0">
              <a:lnSpc>
                <a:spcPct val="115000"/>
              </a:lnSpc>
              <a:spcBef>
                <a:spcPts val="0"/>
              </a:spcBef>
              <a:spcAft>
                <a:spcPts val="0"/>
              </a:spcAft>
              <a:buClr>
                <a:srgbClr val="990000"/>
              </a:buClr>
              <a:buSzPts val="1000"/>
              <a:buFont typeface="Cambria"/>
              <a:buChar char="➔"/>
            </a:pPr>
            <a:r>
              <a:rPr lang="en" sz="1000" dirty="0">
                <a:solidFill>
                  <a:srgbClr val="990000"/>
                </a:solidFill>
                <a:latin typeface="Cambria"/>
                <a:ea typeface="Cambria"/>
                <a:cs typeface="Cambria"/>
                <a:sym typeface="Cambria"/>
              </a:rPr>
              <a:t>What did we wonder about last class? (refer to “Driving Questions Board”)</a:t>
            </a:r>
            <a:endParaRPr sz="1000" dirty="0">
              <a:solidFill>
                <a:srgbClr val="990000"/>
              </a:solidFill>
              <a:latin typeface="Cambria"/>
              <a:ea typeface="Cambria"/>
              <a:cs typeface="Cambria"/>
              <a:sym typeface="Cambria"/>
            </a:endParaRPr>
          </a:p>
          <a:p>
            <a:pPr marL="514350" lvl="0" indent="-292100" rtl="0">
              <a:lnSpc>
                <a:spcPct val="115000"/>
              </a:lnSpc>
              <a:spcBef>
                <a:spcPts val="0"/>
              </a:spcBef>
              <a:spcAft>
                <a:spcPts val="0"/>
              </a:spcAft>
              <a:buClr>
                <a:srgbClr val="990000"/>
              </a:buClr>
              <a:buSzPts val="1000"/>
              <a:buFont typeface="Cambria"/>
              <a:buChar char="➔"/>
            </a:pPr>
            <a:r>
              <a:rPr lang="en" sz="1000" dirty="0">
                <a:solidFill>
                  <a:srgbClr val="990000"/>
                </a:solidFill>
                <a:latin typeface="Cambria"/>
                <a:ea typeface="Cambria"/>
                <a:cs typeface="Cambria"/>
                <a:sym typeface="Cambria"/>
              </a:rPr>
              <a:t>We had some ideas about how to investigate our questions. What were our ideas?</a:t>
            </a:r>
            <a:endParaRPr sz="1000" dirty="0">
              <a:solidFill>
                <a:srgbClr val="990000"/>
              </a:solidFill>
              <a:latin typeface="Cambria"/>
              <a:ea typeface="Cambria"/>
              <a:cs typeface="Cambria"/>
              <a:sym typeface="Cambria"/>
            </a:endParaRPr>
          </a:p>
          <a:p>
            <a:pPr marL="514350" lvl="0" indent="-292100" rtl="0">
              <a:lnSpc>
                <a:spcPct val="115000"/>
              </a:lnSpc>
              <a:spcBef>
                <a:spcPts val="0"/>
              </a:spcBef>
              <a:spcAft>
                <a:spcPts val="0"/>
              </a:spcAft>
              <a:buClr>
                <a:srgbClr val="990000"/>
              </a:buClr>
              <a:buSzPts val="1000"/>
              <a:buFont typeface="Cambria"/>
              <a:buChar char="➔"/>
            </a:pPr>
            <a:r>
              <a:rPr lang="en" sz="1000" dirty="0">
                <a:solidFill>
                  <a:srgbClr val="990000"/>
                </a:solidFill>
                <a:latin typeface="Cambria"/>
                <a:ea typeface="Cambria"/>
                <a:cs typeface="Cambria"/>
                <a:sym typeface="Cambria"/>
              </a:rPr>
              <a:t>Which questions did we decide were the most important to investigate first?</a:t>
            </a:r>
            <a:endParaRPr sz="1000" dirty="0">
              <a:solidFill>
                <a:srgbClr val="990000"/>
              </a:solidFill>
              <a:latin typeface="Cambria"/>
              <a:ea typeface="Cambria"/>
              <a:cs typeface="Cambria"/>
              <a:sym typeface="Cambria"/>
            </a:endParaRPr>
          </a:p>
          <a:p>
            <a:pPr marL="0" lvl="0" indent="0" rtl="0">
              <a:lnSpc>
                <a:spcPct val="115000"/>
              </a:lnSpc>
              <a:spcBef>
                <a:spcPts val="0"/>
              </a:spcBef>
              <a:spcAft>
                <a:spcPts val="0"/>
              </a:spcAft>
              <a:buClr>
                <a:srgbClr val="000000"/>
              </a:buClr>
              <a:buSzPts val="1100"/>
              <a:buFont typeface="Arial"/>
              <a:buNone/>
            </a:pPr>
            <a:endParaRPr sz="1000" dirty="0">
              <a:solidFill>
                <a:schemeClr val="dk1"/>
              </a:solidFill>
              <a:highlight>
                <a:srgbClr val="00FFFF"/>
              </a:highlight>
              <a:latin typeface="Cambria"/>
              <a:ea typeface="Cambria"/>
              <a:cs typeface="Cambria"/>
              <a:sym typeface="Cambria"/>
            </a:endParaRPr>
          </a:p>
          <a:p>
            <a:pPr marL="514350" lvl="0" indent="-228600" rtl="0">
              <a:lnSpc>
                <a:spcPct val="115000"/>
              </a:lnSpc>
              <a:spcBef>
                <a:spcPts val="0"/>
              </a:spcBef>
              <a:spcAft>
                <a:spcPts val="0"/>
              </a:spcAft>
              <a:buClr>
                <a:srgbClr val="000000"/>
              </a:buClr>
              <a:buSzPts val="1100"/>
              <a:buFont typeface="Arial"/>
              <a:buNone/>
            </a:pPr>
            <a:r>
              <a:rPr lang="en" sz="1000" b="1" dirty="0">
                <a:solidFill>
                  <a:schemeClr val="dk1"/>
                </a:solidFill>
                <a:latin typeface="Cambria"/>
                <a:ea typeface="Cambria"/>
                <a:cs typeface="Cambria"/>
                <a:sym typeface="Cambria"/>
              </a:rPr>
              <a:t>Listen for </a:t>
            </a:r>
            <a:r>
              <a:rPr lang="en" sz="1000" b="1" i="1" dirty="0">
                <a:solidFill>
                  <a:schemeClr val="dk1"/>
                </a:solidFill>
                <a:latin typeface="Cambria"/>
                <a:ea typeface="Cambria"/>
                <a:cs typeface="Cambria"/>
                <a:sym typeface="Cambria"/>
              </a:rPr>
              <a:t>student responses </a:t>
            </a:r>
            <a:r>
              <a:rPr lang="en" sz="1000" b="1" i="1" baseline="30000" dirty="0">
                <a:solidFill>
                  <a:schemeClr val="dk1"/>
                </a:solidFill>
                <a:latin typeface="Cambria"/>
                <a:ea typeface="Cambria"/>
                <a:cs typeface="Cambria"/>
                <a:sym typeface="Cambria"/>
              </a:rPr>
              <a:t>2</a:t>
            </a:r>
            <a:r>
              <a:rPr lang="en" sz="1000" b="1" dirty="0">
                <a:solidFill>
                  <a:schemeClr val="dk1"/>
                </a:solidFill>
                <a:latin typeface="Cambria"/>
                <a:ea typeface="Cambria"/>
                <a:cs typeface="Cambria"/>
                <a:sym typeface="Cambria"/>
              </a:rPr>
              <a:t> that refer to what we figured out last time, such as: </a:t>
            </a:r>
            <a:endParaRPr sz="1000" i="1" dirty="0">
              <a:solidFill>
                <a:schemeClr val="dk1"/>
              </a:solidFill>
              <a:highlight>
                <a:srgbClr val="FFFFFF"/>
              </a:highlight>
              <a:latin typeface="Cambria"/>
              <a:ea typeface="Cambria"/>
              <a:cs typeface="Cambria"/>
              <a:sym typeface="Cambria"/>
            </a:endParaRPr>
          </a:p>
          <a:p>
            <a:pPr marL="514350" lvl="0" indent="-292100" rtl="0">
              <a:lnSpc>
                <a:spcPct val="115000"/>
              </a:lnSpc>
              <a:spcBef>
                <a:spcPts val="1000"/>
              </a:spcBef>
              <a:spcAft>
                <a:spcPts val="0"/>
              </a:spcAft>
              <a:buClr>
                <a:srgbClr val="333333"/>
              </a:buClr>
              <a:buSzPts val="1000"/>
              <a:buFont typeface="Cambria"/>
              <a:buChar char="➔"/>
            </a:pPr>
            <a:r>
              <a:rPr lang="en" sz="1000" i="1" dirty="0">
                <a:solidFill>
                  <a:srgbClr val="333333"/>
                </a:solidFill>
                <a:latin typeface="Cambria"/>
                <a:ea typeface="Cambria"/>
                <a:cs typeface="Cambria"/>
                <a:sym typeface="Cambria"/>
              </a:rPr>
              <a:t>We figured out that there are three cities in Colorado that are experiencing higher temperatures on average than other cities.</a:t>
            </a:r>
            <a:endParaRPr sz="1000" dirty="0">
              <a:solidFill>
                <a:srgbClr val="333333"/>
              </a:solidFill>
              <a:latin typeface="Cambria"/>
              <a:ea typeface="Cambria"/>
              <a:cs typeface="Cambria"/>
              <a:sym typeface="Cambria"/>
            </a:endParaRPr>
          </a:p>
          <a:p>
            <a:pPr marL="514350" lvl="0" indent="-292100" rtl="0">
              <a:lnSpc>
                <a:spcPct val="115000"/>
              </a:lnSpc>
              <a:spcBef>
                <a:spcPts val="0"/>
              </a:spcBef>
              <a:spcAft>
                <a:spcPts val="0"/>
              </a:spcAft>
              <a:buClr>
                <a:schemeClr val="dk1"/>
              </a:buClr>
              <a:buSzPts val="1000"/>
              <a:buFont typeface="Cambria"/>
              <a:buChar char="➔"/>
            </a:pPr>
            <a:r>
              <a:rPr lang="en" sz="1000" i="1" dirty="0">
                <a:solidFill>
                  <a:schemeClr val="dk1"/>
                </a:solidFill>
                <a:latin typeface="Cambria"/>
                <a:ea typeface="Cambria"/>
                <a:cs typeface="Cambria"/>
                <a:sym typeface="Cambria"/>
              </a:rPr>
              <a:t>We asked three main questions: Why these cities?  Is this really a pattern?  What’s causing the pattern?</a:t>
            </a:r>
            <a:endParaRPr sz="1000" b="1" dirty="0">
              <a:solidFill>
                <a:schemeClr val="dk1"/>
              </a:solidFill>
              <a:latin typeface="Cambria"/>
              <a:ea typeface="Cambria"/>
              <a:cs typeface="Cambria"/>
              <a:sym typeface="Cambri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endParaRPr sz="1000" b="1">
              <a:solidFill>
                <a:schemeClr val="dk1"/>
              </a:solidFill>
              <a:latin typeface="Cambria"/>
              <a:ea typeface="Cambria"/>
              <a:cs typeface="Cambria"/>
              <a:sym typeface="Cambri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3" name="Shape 2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endParaRPr sz="1000" b="1">
              <a:solidFill>
                <a:schemeClr val="dk1"/>
              </a:solidFill>
              <a:latin typeface="Cambria"/>
              <a:ea typeface="Cambria"/>
              <a:cs typeface="Cambria"/>
              <a:sym typeface="Cambri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9" name="Shape 2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0000"/>
              </a:lnSpc>
              <a:spcBef>
                <a:spcPts val="0"/>
              </a:spcBef>
              <a:spcAft>
                <a:spcPts val="0"/>
              </a:spcAft>
              <a:buNone/>
            </a:pPr>
            <a:endParaRPr sz="1000" b="1">
              <a:solidFill>
                <a:schemeClr val="dk1"/>
              </a:solidFill>
              <a:latin typeface="Cambria"/>
              <a:ea typeface="Cambria"/>
              <a:cs typeface="Cambria"/>
              <a:sym typeface="Cambri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5" name="Shape 24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 sz="1000" b="1" dirty="0">
                <a:solidFill>
                  <a:schemeClr val="dk1"/>
                </a:solidFill>
                <a:latin typeface="Cambria"/>
                <a:ea typeface="Cambria"/>
                <a:cs typeface="Cambria"/>
                <a:sym typeface="Cambria"/>
              </a:rPr>
              <a:t>2. (15 min)  Next, shift to a Sharing Initial Ideas Discussion </a:t>
            </a:r>
            <a:r>
              <a:rPr lang="en" sz="1000" b="1" baseline="30000" dirty="0">
                <a:solidFill>
                  <a:schemeClr val="dk1"/>
                </a:solidFill>
                <a:latin typeface="Cambria"/>
                <a:ea typeface="Cambria"/>
                <a:cs typeface="Cambria"/>
                <a:sym typeface="Cambria"/>
              </a:rPr>
              <a:t>3</a:t>
            </a:r>
            <a:r>
              <a:rPr lang="en" sz="1000" b="1" dirty="0">
                <a:solidFill>
                  <a:schemeClr val="dk1"/>
                </a:solidFill>
                <a:latin typeface="Cambria"/>
                <a:ea typeface="Cambria"/>
                <a:cs typeface="Cambria"/>
                <a:sym typeface="Cambria"/>
              </a:rPr>
              <a:t>.  Students should engage in a think-pair-share discussion format at first, and then discuss the questions as a whole class.  Use the following prompts to guide students to articulate what they think they should focus on</a:t>
            </a:r>
            <a:r>
              <a:rPr lang="en" sz="1000" b="1" baseline="30000" dirty="0">
                <a:solidFill>
                  <a:schemeClr val="dk1"/>
                </a:solidFill>
                <a:latin typeface="Cambria"/>
                <a:ea typeface="Cambria"/>
                <a:cs typeface="Cambria"/>
                <a:sym typeface="Cambria"/>
              </a:rPr>
              <a:t> </a:t>
            </a:r>
            <a:r>
              <a:rPr lang="en" sz="1000" b="1" dirty="0">
                <a:solidFill>
                  <a:schemeClr val="dk1"/>
                </a:solidFill>
                <a:latin typeface="Cambria"/>
                <a:ea typeface="Cambria"/>
                <a:cs typeface="Cambria"/>
                <a:sym typeface="Cambria"/>
              </a:rPr>
              <a:t>in today’s lesson. </a:t>
            </a:r>
            <a:endParaRPr sz="1000" b="1" dirty="0">
              <a:solidFill>
                <a:schemeClr val="dk1"/>
              </a:solidFill>
              <a:latin typeface="Cambria"/>
              <a:ea typeface="Cambria"/>
              <a:cs typeface="Cambria"/>
              <a:sym typeface="Cambria"/>
            </a:endParaRPr>
          </a:p>
          <a:p>
            <a:pPr marL="0" lvl="0" indent="0" rtl="0">
              <a:lnSpc>
                <a:spcPct val="115000"/>
              </a:lnSpc>
              <a:spcBef>
                <a:spcPts val="0"/>
              </a:spcBef>
              <a:spcAft>
                <a:spcPts val="0"/>
              </a:spcAft>
              <a:buClr>
                <a:schemeClr val="dk1"/>
              </a:buClr>
              <a:buSzPts val="1100"/>
              <a:buFont typeface="Arial"/>
              <a:buNone/>
            </a:pPr>
            <a:endParaRPr sz="1000" b="1" dirty="0">
              <a:solidFill>
                <a:schemeClr val="dk1"/>
              </a:solidFill>
              <a:latin typeface="Cambria"/>
              <a:ea typeface="Cambria"/>
              <a:cs typeface="Cambria"/>
              <a:sym typeface="Cambria"/>
            </a:endParaRPr>
          </a:p>
          <a:p>
            <a:pPr marL="514350" lvl="0" indent="-228600" rtl="0">
              <a:lnSpc>
                <a:spcPct val="115000"/>
              </a:lnSpc>
              <a:spcBef>
                <a:spcPts val="0"/>
              </a:spcBef>
              <a:spcAft>
                <a:spcPts val="0"/>
              </a:spcAft>
              <a:buClr>
                <a:schemeClr val="dk1"/>
              </a:buClr>
              <a:buSzPts val="1100"/>
              <a:buFont typeface="Arial"/>
              <a:buNone/>
            </a:pPr>
            <a:r>
              <a:rPr lang="en" sz="1000" b="1" u="sng" dirty="0">
                <a:solidFill>
                  <a:srgbClr val="990000"/>
                </a:solidFill>
                <a:latin typeface="Cambria"/>
                <a:ea typeface="Cambria"/>
                <a:cs typeface="Cambria"/>
                <a:sym typeface="Cambria"/>
              </a:rPr>
              <a:t>Suggested Prompts: </a:t>
            </a:r>
            <a:endParaRPr sz="1000" b="1" u="sng" dirty="0">
              <a:solidFill>
                <a:srgbClr val="990000"/>
              </a:solidFill>
              <a:latin typeface="Cambria"/>
              <a:ea typeface="Cambria"/>
              <a:cs typeface="Cambria"/>
              <a:sym typeface="Cambria"/>
            </a:endParaRPr>
          </a:p>
          <a:p>
            <a:pPr marL="514350" lvl="0" indent="-292100" rtl="0">
              <a:lnSpc>
                <a:spcPct val="115000"/>
              </a:lnSpc>
              <a:spcBef>
                <a:spcPts val="0"/>
              </a:spcBef>
              <a:spcAft>
                <a:spcPts val="0"/>
              </a:spcAft>
              <a:buClr>
                <a:srgbClr val="990000"/>
              </a:buClr>
              <a:buSzPts val="1000"/>
              <a:buFont typeface="Cambria"/>
              <a:buChar char="➔"/>
            </a:pPr>
            <a:r>
              <a:rPr lang="en" sz="1000" dirty="0">
                <a:solidFill>
                  <a:srgbClr val="990000"/>
                </a:solidFill>
                <a:latin typeface="Cambria"/>
                <a:ea typeface="Cambria"/>
                <a:cs typeface="Cambria"/>
                <a:sym typeface="Cambria"/>
              </a:rPr>
              <a:t>What do you think is causing these cities to get hotter?</a:t>
            </a:r>
            <a:endParaRPr sz="1000" dirty="0">
              <a:solidFill>
                <a:srgbClr val="990000"/>
              </a:solidFill>
              <a:latin typeface="Cambria"/>
              <a:ea typeface="Cambria"/>
              <a:cs typeface="Cambria"/>
              <a:sym typeface="Cambria"/>
            </a:endParaRPr>
          </a:p>
          <a:p>
            <a:pPr marL="514350" lvl="0" indent="-292100" rtl="0">
              <a:lnSpc>
                <a:spcPct val="115000"/>
              </a:lnSpc>
              <a:spcBef>
                <a:spcPts val="0"/>
              </a:spcBef>
              <a:spcAft>
                <a:spcPts val="0"/>
              </a:spcAft>
              <a:buClr>
                <a:srgbClr val="990000"/>
              </a:buClr>
              <a:buSzPts val="1000"/>
              <a:buFont typeface="Cambria"/>
              <a:buChar char="➔"/>
            </a:pPr>
            <a:r>
              <a:rPr lang="en" sz="1000" dirty="0">
                <a:solidFill>
                  <a:srgbClr val="990000"/>
                </a:solidFill>
                <a:latin typeface="Cambria"/>
                <a:ea typeface="Cambria"/>
                <a:cs typeface="Cambria"/>
                <a:sym typeface="Cambria"/>
              </a:rPr>
              <a:t>How kinds of data would we need to help us decide what’s causing the cities to get hotter?</a:t>
            </a:r>
            <a:endParaRPr sz="1000" dirty="0">
              <a:solidFill>
                <a:srgbClr val="990000"/>
              </a:solidFill>
              <a:latin typeface="Cambria"/>
              <a:ea typeface="Cambria"/>
              <a:cs typeface="Cambria"/>
              <a:sym typeface="Cambria"/>
            </a:endParaRPr>
          </a:p>
          <a:p>
            <a:pPr marL="514350" lvl="0" indent="-292100" rtl="0">
              <a:lnSpc>
                <a:spcPct val="115000"/>
              </a:lnSpc>
              <a:spcBef>
                <a:spcPts val="0"/>
              </a:spcBef>
              <a:spcAft>
                <a:spcPts val="0"/>
              </a:spcAft>
              <a:buClr>
                <a:srgbClr val="990000"/>
              </a:buClr>
              <a:buSzPts val="1000"/>
              <a:buFont typeface="Cambria"/>
              <a:buChar char="➔"/>
            </a:pPr>
            <a:r>
              <a:rPr lang="en" sz="1000" dirty="0">
                <a:solidFill>
                  <a:srgbClr val="990000"/>
                </a:solidFill>
                <a:latin typeface="Cambria"/>
                <a:ea typeface="Cambria"/>
                <a:cs typeface="Cambria"/>
                <a:sym typeface="Cambria"/>
              </a:rPr>
              <a:t>What can we look for in the data in order to determine whether that phenomenon is causing the cities to get hotter?</a:t>
            </a:r>
            <a:endParaRPr sz="1000" dirty="0">
              <a:solidFill>
                <a:srgbClr val="990000"/>
              </a:solidFill>
              <a:latin typeface="Cambria"/>
              <a:ea typeface="Cambria"/>
              <a:cs typeface="Cambria"/>
              <a:sym typeface="Cambria"/>
            </a:endParaRPr>
          </a:p>
          <a:p>
            <a:pPr marL="514350" lvl="0" indent="-292100" rtl="0">
              <a:lnSpc>
                <a:spcPct val="115000"/>
              </a:lnSpc>
              <a:spcBef>
                <a:spcPts val="0"/>
              </a:spcBef>
              <a:spcAft>
                <a:spcPts val="0"/>
              </a:spcAft>
              <a:buClr>
                <a:srgbClr val="990000"/>
              </a:buClr>
              <a:buSzPts val="1000"/>
              <a:buFont typeface="Cambria"/>
              <a:buChar char="➔"/>
            </a:pPr>
            <a:r>
              <a:rPr lang="en" sz="1000" dirty="0">
                <a:solidFill>
                  <a:srgbClr val="990000"/>
                </a:solidFill>
                <a:latin typeface="Cambria"/>
                <a:ea typeface="Cambria"/>
                <a:cs typeface="Cambria"/>
                <a:sym typeface="Cambria"/>
              </a:rPr>
              <a:t>How can we figure out if a pattern or correlation between two variables is there?  How do we know if it is going up or down?</a:t>
            </a:r>
            <a:endParaRPr sz="1000" dirty="0">
              <a:solidFill>
                <a:srgbClr val="990000"/>
              </a:solidFill>
              <a:latin typeface="Cambria"/>
              <a:ea typeface="Cambria"/>
              <a:cs typeface="Cambria"/>
              <a:sym typeface="Cambria"/>
            </a:endParaRPr>
          </a:p>
          <a:p>
            <a:pPr marL="0" lvl="0" indent="0" rtl="0">
              <a:lnSpc>
                <a:spcPct val="115000"/>
              </a:lnSpc>
              <a:spcBef>
                <a:spcPts val="0"/>
              </a:spcBef>
              <a:spcAft>
                <a:spcPts val="0"/>
              </a:spcAft>
              <a:buClr>
                <a:schemeClr val="dk1"/>
              </a:buClr>
              <a:buSzPts val="1100"/>
              <a:buFont typeface="Arial"/>
              <a:buNone/>
            </a:pPr>
            <a:endParaRPr sz="1000" dirty="0">
              <a:solidFill>
                <a:schemeClr val="dk1"/>
              </a:solidFill>
              <a:highlight>
                <a:srgbClr val="00FFFF"/>
              </a:highlight>
              <a:latin typeface="Cambria"/>
              <a:ea typeface="Cambria"/>
              <a:cs typeface="Cambria"/>
              <a:sym typeface="Cambria"/>
            </a:endParaRPr>
          </a:p>
          <a:p>
            <a:pPr marL="514350" lvl="0" indent="-228600" rtl="0">
              <a:lnSpc>
                <a:spcPct val="115000"/>
              </a:lnSpc>
              <a:spcBef>
                <a:spcPts val="0"/>
              </a:spcBef>
              <a:spcAft>
                <a:spcPts val="0"/>
              </a:spcAft>
              <a:buClr>
                <a:schemeClr val="dk1"/>
              </a:buClr>
              <a:buSzPts val="1100"/>
              <a:buFont typeface="Arial"/>
              <a:buNone/>
            </a:pPr>
            <a:r>
              <a:rPr lang="en" sz="1000" b="1" dirty="0">
                <a:solidFill>
                  <a:schemeClr val="dk1"/>
                </a:solidFill>
                <a:latin typeface="Cambria"/>
                <a:ea typeface="Cambria"/>
                <a:cs typeface="Cambria"/>
                <a:sym typeface="Cambria"/>
              </a:rPr>
              <a:t>Listen for </a:t>
            </a:r>
            <a:r>
              <a:rPr lang="en" sz="1000" b="1" i="1" dirty="0">
                <a:solidFill>
                  <a:schemeClr val="dk1"/>
                </a:solidFill>
                <a:latin typeface="Cambria"/>
                <a:ea typeface="Cambria"/>
                <a:cs typeface="Cambria"/>
                <a:sym typeface="Cambria"/>
              </a:rPr>
              <a:t>student responses </a:t>
            </a:r>
            <a:r>
              <a:rPr lang="en" sz="1000" b="1" dirty="0">
                <a:solidFill>
                  <a:schemeClr val="dk1"/>
                </a:solidFill>
                <a:latin typeface="Cambria"/>
                <a:ea typeface="Cambria"/>
                <a:cs typeface="Cambria"/>
                <a:sym typeface="Cambria"/>
              </a:rPr>
              <a:t> and ideas about how to determine what these three cities have in common, what is causing the rising temperatures, and how we can determine what’s causing it:</a:t>
            </a:r>
            <a:endParaRPr sz="1000" i="1" dirty="0">
              <a:solidFill>
                <a:schemeClr val="dk1"/>
              </a:solidFill>
              <a:highlight>
                <a:srgbClr val="FFFFFF"/>
              </a:highlight>
              <a:latin typeface="Cambria"/>
              <a:ea typeface="Cambria"/>
              <a:cs typeface="Cambria"/>
              <a:sym typeface="Cambria"/>
            </a:endParaRPr>
          </a:p>
          <a:p>
            <a:pPr marL="914400" lvl="0" indent="-292100" rtl="0">
              <a:lnSpc>
                <a:spcPct val="110000"/>
              </a:lnSpc>
              <a:spcBef>
                <a:spcPts val="1000"/>
              </a:spcBef>
              <a:spcAft>
                <a:spcPts val="0"/>
              </a:spcAft>
              <a:buClr>
                <a:srgbClr val="333333"/>
              </a:buClr>
              <a:buSzPts val="1000"/>
              <a:buFont typeface="Cambria"/>
              <a:buChar char="➔"/>
            </a:pPr>
            <a:r>
              <a:rPr lang="en" sz="1000" i="1" dirty="0">
                <a:solidFill>
                  <a:srgbClr val="333333"/>
                </a:solidFill>
                <a:latin typeface="Cambria"/>
                <a:ea typeface="Cambria"/>
                <a:cs typeface="Cambria"/>
                <a:sym typeface="Cambria"/>
              </a:rPr>
              <a:t>Is because of the population that these cities are so hot?</a:t>
            </a:r>
            <a:endParaRPr sz="1000" i="1" dirty="0">
              <a:solidFill>
                <a:srgbClr val="333333"/>
              </a:solidFill>
              <a:latin typeface="Cambria"/>
              <a:ea typeface="Cambria"/>
              <a:cs typeface="Cambria"/>
              <a:sym typeface="Cambria"/>
            </a:endParaRPr>
          </a:p>
          <a:p>
            <a:pPr marL="914400" lvl="0" indent="-292100" rtl="0">
              <a:lnSpc>
                <a:spcPct val="110000"/>
              </a:lnSpc>
              <a:spcBef>
                <a:spcPts val="0"/>
              </a:spcBef>
              <a:spcAft>
                <a:spcPts val="0"/>
              </a:spcAft>
              <a:buClr>
                <a:srgbClr val="333333"/>
              </a:buClr>
              <a:buSzPts val="1000"/>
              <a:buFont typeface="Cambria"/>
              <a:buChar char="➔"/>
            </a:pPr>
            <a:r>
              <a:rPr lang="en" sz="1000" i="1" dirty="0">
                <a:solidFill>
                  <a:srgbClr val="333333"/>
                </a:solidFill>
                <a:latin typeface="Cambria"/>
                <a:ea typeface="Cambria"/>
                <a:cs typeface="Cambria"/>
                <a:sym typeface="Cambria"/>
              </a:rPr>
              <a:t>Is stuff happening like fires that could make it hotter?</a:t>
            </a:r>
            <a:endParaRPr sz="1000" i="1" dirty="0">
              <a:solidFill>
                <a:srgbClr val="333333"/>
              </a:solidFill>
              <a:latin typeface="Cambria"/>
              <a:ea typeface="Cambria"/>
              <a:cs typeface="Cambria"/>
              <a:sym typeface="Cambria"/>
            </a:endParaRPr>
          </a:p>
          <a:p>
            <a:pPr marL="914400" lvl="0" indent="-292100" rtl="0">
              <a:lnSpc>
                <a:spcPct val="110000"/>
              </a:lnSpc>
              <a:spcBef>
                <a:spcPts val="0"/>
              </a:spcBef>
              <a:spcAft>
                <a:spcPts val="0"/>
              </a:spcAft>
              <a:buClr>
                <a:srgbClr val="333333"/>
              </a:buClr>
              <a:buSzPts val="1000"/>
              <a:buFont typeface="Cambria"/>
              <a:buChar char="➔"/>
            </a:pPr>
            <a:r>
              <a:rPr lang="en" sz="1000" i="1" dirty="0">
                <a:solidFill>
                  <a:srgbClr val="333333"/>
                </a:solidFill>
                <a:latin typeface="Cambria"/>
                <a:ea typeface="Cambria"/>
                <a:cs typeface="Cambria"/>
                <a:sym typeface="Cambria"/>
              </a:rPr>
              <a:t>Is it that these places are just sunnier?</a:t>
            </a:r>
            <a:endParaRPr sz="1000" i="1" dirty="0">
              <a:solidFill>
                <a:srgbClr val="333333"/>
              </a:solidFill>
              <a:latin typeface="Cambria"/>
              <a:ea typeface="Cambria"/>
              <a:cs typeface="Cambria"/>
              <a:sym typeface="Cambria"/>
            </a:endParaRPr>
          </a:p>
          <a:p>
            <a:pPr marL="914400" lvl="0" indent="-292100" rtl="0">
              <a:lnSpc>
                <a:spcPct val="110000"/>
              </a:lnSpc>
              <a:spcBef>
                <a:spcPts val="0"/>
              </a:spcBef>
              <a:spcAft>
                <a:spcPts val="0"/>
              </a:spcAft>
              <a:buClr>
                <a:srgbClr val="333333"/>
              </a:buClr>
              <a:buSzPts val="1000"/>
              <a:buFont typeface="Cambria"/>
              <a:buChar char="➔"/>
            </a:pPr>
            <a:r>
              <a:rPr lang="en" sz="1000" i="1" dirty="0">
                <a:solidFill>
                  <a:srgbClr val="333333"/>
                </a:solidFill>
                <a:latin typeface="Cambria"/>
                <a:ea typeface="Cambria"/>
                <a:cs typeface="Cambria"/>
                <a:sym typeface="Cambria"/>
              </a:rPr>
              <a:t>We can look at graphs showing us information about fires, population, and sun and we can see if they’re the causes of the cities getting hotter.</a:t>
            </a:r>
            <a:endParaRPr sz="1000" i="1" dirty="0">
              <a:solidFill>
                <a:srgbClr val="333333"/>
              </a:solidFill>
              <a:latin typeface="Cambria"/>
              <a:ea typeface="Cambria"/>
              <a:cs typeface="Cambria"/>
              <a:sym typeface="Cambria"/>
            </a:endParaRPr>
          </a:p>
          <a:p>
            <a:pPr marL="914400" lvl="0" indent="-292100" rtl="0">
              <a:lnSpc>
                <a:spcPct val="110000"/>
              </a:lnSpc>
              <a:spcBef>
                <a:spcPts val="0"/>
              </a:spcBef>
              <a:spcAft>
                <a:spcPts val="0"/>
              </a:spcAft>
              <a:buClr>
                <a:srgbClr val="333333"/>
              </a:buClr>
              <a:buSzPts val="1000"/>
              <a:buFont typeface="Cambria"/>
              <a:buChar char="➔"/>
            </a:pPr>
            <a:r>
              <a:rPr lang="en" sz="1000" i="1" dirty="0">
                <a:solidFill>
                  <a:srgbClr val="333333"/>
                </a:solidFill>
                <a:latin typeface="Cambria"/>
                <a:ea typeface="Cambria"/>
                <a:cs typeface="Cambria"/>
                <a:sym typeface="Cambria"/>
              </a:rPr>
              <a:t>We can look at whether there are more fires over the past 50-100 years, whether there was more sunshine over the past 50-100 years, and whether there were more people moving to these cities over the past 50-100 years?</a:t>
            </a:r>
            <a:endParaRPr sz="1000" i="1" dirty="0">
              <a:solidFill>
                <a:srgbClr val="333333"/>
              </a:solidFill>
              <a:latin typeface="Cambria"/>
              <a:ea typeface="Cambria"/>
              <a:cs typeface="Cambria"/>
              <a:sym typeface="Cambria"/>
            </a:endParaRPr>
          </a:p>
          <a:p>
            <a:pPr marL="914400" lvl="0" indent="-292100" rtl="0">
              <a:lnSpc>
                <a:spcPct val="110000"/>
              </a:lnSpc>
              <a:spcBef>
                <a:spcPts val="0"/>
              </a:spcBef>
              <a:spcAft>
                <a:spcPts val="0"/>
              </a:spcAft>
              <a:buClr>
                <a:srgbClr val="333333"/>
              </a:buClr>
              <a:buSzPts val="1000"/>
              <a:buFont typeface="Cambria"/>
              <a:buChar char="➔"/>
            </a:pPr>
            <a:r>
              <a:rPr lang="en" sz="1000" i="1" dirty="0">
                <a:solidFill>
                  <a:srgbClr val="333333"/>
                </a:solidFill>
                <a:latin typeface="Cambria"/>
                <a:ea typeface="Cambria"/>
                <a:cs typeface="Cambria"/>
                <a:sym typeface="Cambria"/>
              </a:rPr>
              <a:t>We will be able to determine whether the pattern or correlation is going up or down by looking at the data and if there’s more or less fires happening, more or less days of sun happening, or more or less people moving there over the last 50-100 years.</a:t>
            </a:r>
            <a:endParaRPr sz="1000" b="1" dirty="0">
              <a:solidFill>
                <a:schemeClr val="dk1"/>
              </a:solidFill>
              <a:latin typeface="Cambria"/>
              <a:ea typeface="Cambria"/>
              <a:cs typeface="Cambria"/>
              <a:sym typeface="Cambri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1" name="Shape 2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0000"/>
              </a:lnSpc>
              <a:spcBef>
                <a:spcPts val="0"/>
              </a:spcBef>
              <a:spcAft>
                <a:spcPts val="0"/>
              </a:spcAft>
              <a:buNone/>
            </a:pPr>
            <a:endParaRPr sz="1000" b="1">
              <a:solidFill>
                <a:schemeClr val="dk1"/>
              </a:solidFill>
              <a:latin typeface="Cambria"/>
              <a:ea typeface="Cambria"/>
              <a:cs typeface="Cambria"/>
              <a:sym typeface="Cambri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7" name="Shape 2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0000"/>
              </a:lnSpc>
              <a:spcBef>
                <a:spcPts val="0"/>
              </a:spcBef>
              <a:spcAft>
                <a:spcPts val="0"/>
              </a:spcAft>
              <a:buNone/>
            </a:pPr>
            <a:endParaRPr sz="1000" b="1">
              <a:solidFill>
                <a:schemeClr val="dk1"/>
              </a:solidFill>
              <a:latin typeface="Cambria"/>
              <a:ea typeface="Cambria"/>
              <a:cs typeface="Cambria"/>
              <a:sym typeface="Cambri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3" name="Shape 2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0000"/>
              </a:lnSpc>
              <a:spcBef>
                <a:spcPts val="0"/>
              </a:spcBef>
              <a:spcAft>
                <a:spcPts val="0"/>
              </a:spcAft>
              <a:buNone/>
            </a:pPr>
            <a:endParaRPr sz="1000" b="1">
              <a:solidFill>
                <a:schemeClr val="dk1"/>
              </a:solidFill>
              <a:latin typeface="Cambria"/>
              <a:ea typeface="Cambria"/>
              <a:cs typeface="Cambria"/>
              <a:sym typeface="Cambri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AUTOLAYOUT">
    <p:bg>
      <p:bgPr>
        <a:solidFill>
          <a:srgbClr val="FFFFFF"/>
        </a:solidFill>
        <a:effectLst/>
      </p:bgPr>
    </p:bg>
    <p:spTree>
      <p:nvGrpSpPr>
        <p:cNvPr id="1" name="Shape 50"/>
        <p:cNvGrpSpPr/>
        <p:nvPr/>
      </p:nvGrpSpPr>
      <p:grpSpPr>
        <a:xfrm>
          <a:off x="0" y="0"/>
          <a:ext cx="0" cy="0"/>
          <a:chOff x="0" y="0"/>
          <a:chExt cx="0" cy="0"/>
        </a:xfrm>
      </p:grpSpPr>
      <p:sp>
        <p:nvSpPr>
          <p:cNvPr id="51" name="Shape 51"/>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 name="Shape 52"/>
          <p:cNvSpPr/>
          <p:nvPr/>
        </p:nvSpPr>
        <p:spPr>
          <a:xfrm rot="5400000">
            <a:off x="-48494" y="1766181"/>
            <a:ext cx="858900" cy="762000"/>
          </a:xfrm>
          <a:prstGeom prst="triangle">
            <a:avLst>
              <a:gd name="adj" fmla="val 50000"/>
            </a:avLst>
          </a:prstGeom>
          <a:solidFill>
            <a:srgbClr val="CCCCC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Shape 53"/>
          <p:cNvSpPr/>
          <p:nvPr/>
        </p:nvSpPr>
        <p:spPr>
          <a:xfrm rot="5400000">
            <a:off x="-48494" y="48475"/>
            <a:ext cx="858900" cy="762000"/>
          </a:xfrm>
          <a:prstGeom prst="triangle">
            <a:avLst>
              <a:gd name="adj" fmla="val 50000"/>
            </a:avLst>
          </a:prstGeom>
          <a:solidFill>
            <a:srgbClr val="B7B7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 name="Shape 54"/>
          <p:cNvSpPr/>
          <p:nvPr/>
        </p:nvSpPr>
        <p:spPr>
          <a:xfrm rot="-5400000">
            <a:off x="-48362" y="477892"/>
            <a:ext cx="858900" cy="7620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 name="Shape 55"/>
          <p:cNvSpPr/>
          <p:nvPr/>
        </p:nvSpPr>
        <p:spPr>
          <a:xfrm rot="-5400000" flipH="1">
            <a:off x="3761647" y="1766181"/>
            <a:ext cx="858900" cy="762000"/>
          </a:xfrm>
          <a:prstGeom prst="triangle">
            <a:avLst>
              <a:gd name="adj" fmla="val 50000"/>
            </a:avLst>
          </a:prstGeom>
          <a:solidFill>
            <a:srgbClr val="B7B7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 name="Shape 56"/>
          <p:cNvSpPr/>
          <p:nvPr/>
        </p:nvSpPr>
        <p:spPr>
          <a:xfrm rot="5400000" flipH="1">
            <a:off x="3976138" y="1980898"/>
            <a:ext cx="429600" cy="762000"/>
          </a:xfrm>
          <a:prstGeom prst="rtTriangle">
            <a:avLst/>
          </a:prstGeom>
          <a:solidFill>
            <a:srgbClr val="F3F3F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 name="Shape 57"/>
          <p:cNvSpPr/>
          <p:nvPr/>
        </p:nvSpPr>
        <p:spPr>
          <a:xfrm rot="5400000" flipH="1">
            <a:off x="3761514" y="477892"/>
            <a:ext cx="858900" cy="762000"/>
          </a:xfrm>
          <a:prstGeom prst="triangle">
            <a:avLst>
              <a:gd name="adj" fmla="val 50000"/>
            </a:avLst>
          </a:prstGeom>
          <a:solidFill>
            <a:srgbClr val="B7B7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 name="Shape 58"/>
          <p:cNvSpPr/>
          <p:nvPr/>
        </p:nvSpPr>
        <p:spPr>
          <a:xfrm rot="5400000" flipH="1">
            <a:off x="3761488" y="1336795"/>
            <a:ext cx="858900" cy="7620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Shape 59"/>
          <p:cNvSpPr/>
          <p:nvPr/>
        </p:nvSpPr>
        <p:spPr>
          <a:xfrm rot="5400000">
            <a:off x="1475437" y="1766181"/>
            <a:ext cx="858900" cy="762000"/>
          </a:xfrm>
          <a:prstGeom prst="triangle">
            <a:avLst>
              <a:gd name="adj" fmla="val 50000"/>
            </a:avLst>
          </a:prstGeom>
          <a:solidFill>
            <a:srgbClr val="CCCCC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 name="Shape 60"/>
          <p:cNvSpPr/>
          <p:nvPr/>
        </p:nvSpPr>
        <p:spPr>
          <a:xfrm rot="-5400000">
            <a:off x="1690220" y="1980898"/>
            <a:ext cx="429600" cy="762000"/>
          </a:xfrm>
          <a:prstGeom prst="rtTriangle">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 name="Shape 61"/>
          <p:cNvSpPr/>
          <p:nvPr/>
        </p:nvSpPr>
        <p:spPr>
          <a:xfrm rot="-5400000">
            <a:off x="1475570" y="477892"/>
            <a:ext cx="858900" cy="7620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 name="Shape 62"/>
          <p:cNvSpPr/>
          <p:nvPr/>
        </p:nvSpPr>
        <p:spPr>
          <a:xfrm rot="-5400000" flipH="1">
            <a:off x="2237690" y="907378"/>
            <a:ext cx="858900" cy="7620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 name="Shape 63"/>
          <p:cNvSpPr/>
          <p:nvPr/>
        </p:nvSpPr>
        <p:spPr>
          <a:xfrm rot="5400000" flipH="1">
            <a:off x="2237557" y="1336795"/>
            <a:ext cx="858900" cy="762000"/>
          </a:xfrm>
          <a:prstGeom prst="triangle">
            <a:avLst>
              <a:gd name="adj" fmla="val 50000"/>
            </a:avLst>
          </a:prstGeom>
          <a:solidFill>
            <a:srgbClr val="B7B7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 name="Shape 64"/>
          <p:cNvSpPr/>
          <p:nvPr/>
        </p:nvSpPr>
        <p:spPr>
          <a:xfrm rot="5400000">
            <a:off x="2452233" y="-165970"/>
            <a:ext cx="429600" cy="762000"/>
          </a:xfrm>
          <a:prstGeom prst="rtTriangle">
            <a:avLst/>
          </a:prstGeom>
          <a:solidFill>
            <a:srgbClr val="B7B7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 name="Shape 65"/>
          <p:cNvSpPr/>
          <p:nvPr/>
        </p:nvSpPr>
        <p:spPr>
          <a:xfrm rot="5400000">
            <a:off x="2999420" y="1766181"/>
            <a:ext cx="858900" cy="7620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 name="Shape 66"/>
          <p:cNvSpPr/>
          <p:nvPr/>
        </p:nvSpPr>
        <p:spPr>
          <a:xfrm rot="5400000">
            <a:off x="2999420" y="907378"/>
            <a:ext cx="858900" cy="762000"/>
          </a:xfrm>
          <a:prstGeom prst="triangle">
            <a:avLst>
              <a:gd name="adj" fmla="val 50000"/>
            </a:avLst>
          </a:prstGeom>
          <a:solidFill>
            <a:srgbClr val="CCCCC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 name="Shape 67"/>
          <p:cNvSpPr/>
          <p:nvPr/>
        </p:nvSpPr>
        <p:spPr>
          <a:xfrm rot="-5400000" flipH="1">
            <a:off x="3214228" y="-165970"/>
            <a:ext cx="429600" cy="762000"/>
          </a:xfrm>
          <a:prstGeom prst="rtTriangle">
            <a:avLst/>
          </a:prstGeom>
          <a:solidFill>
            <a:srgbClr val="B7B7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 name="Shape 68"/>
          <p:cNvSpPr/>
          <p:nvPr/>
        </p:nvSpPr>
        <p:spPr>
          <a:xfrm rot="-5400000" flipH="1">
            <a:off x="713604" y="1766181"/>
            <a:ext cx="858900" cy="7620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 name="Shape 69"/>
          <p:cNvSpPr/>
          <p:nvPr/>
        </p:nvSpPr>
        <p:spPr>
          <a:xfrm rot="5400000">
            <a:off x="-48494" y="907378"/>
            <a:ext cx="858900" cy="7620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 name="Shape 70"/>
          <p:cNvSpPr/>
          <p:nvPr/>
        </p:nvSpPr>
        <p:spPr>
          <a:xfrm rot="-5400000" flipH="1">
            <a:off x="3761621" y="48475"/>
            <a:ext cx="858900" cy="762000"/>
          </a:xfrm>
          <a:prstGeom prst="triangle">
            <a:avLst>
              <a:gd name="adj" fmla="val 50000"/>
            </a:avLst>
          </a:prstGeom>
          <a:solidFill>
            <a:srgbClr val="F3F3F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 name="Shape 71"/>
          <p:cNvSpPr/>
          <p:nvPr/>
        </p:nvSpPr>
        <p:spPr>
          <a:xfrm rot="-5400000">
            <a:off x="1475570" y="1336795"/>
            <a:ext cx="858900" cy="7620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 name="Shape 72"/>
          <p:cNvSpPr/>
          <p:nvPr/>
        </p:nvSpPr>
        <p:spPr>
          <a:xfrm rot="-5400000">
            <a:off x="2999553" y="477892"/>
            <a:ext cx="858900" cy="7620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Shape 73"/>
          <p:cNvSpPr/>
          <p:nvPr/>
        </p:nvSpPr>
        <p:spPr>
          <a:xfrm rot="-5400000" flipH="1">
            <a:off x="713604" y="48475"/>
            <a:ext cx="858900" cy="762000"/>
          </a:xfrm>
          <a:prstGeom prst="triangle">
            <a:avLst>
              <a:gd name="adj" fmla="val 50000"/>
            </a:avLst>
          </a:prstGeom>
          <a:solidFill>
            <a:srgbClr val="CCCCC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 name="Shape 74"/>
          <p:cNvSpPr/>
          <p:nvPr/>
        </p:nvSpPr>
        <p:spPr>
          <a:xfrm rot="-5400000" flipH="1">
            <a:off x="713604" y="907378"/>
            <a:ext cx="858900" cy="762000"/>
          </a:xfrm>
          <a:prstGeom prst="triangle">
            <a:avLst>
              <a:gd name="adj" fmla="val 50000"/>
            </a:avLst>
          </a:prstGeom>
          <a:solidFill>
            <a:srgbClr val="B7B7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 name="Shape 75"/>
          <p:cNvSpPr/>
          <p:nvPr/>
        </p:nvSpPr>
        <p:spPr>
          <a:xfrm rot="5400000">
            <a:off x="3976138" y="-165970"/>
            <a:ext cx="429600" cy="762000"/>
          </a:xfrm>
          <a:prstGeom prst="rtTriangle">
            <a:avLst/>
          </a:prstGeom>
          <a:solidFill>
            <a:srgbClr val="D9D9D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 name="Shape 76"/>
          <p:cNvSpPr/>
          <p:nvPr/>
        </p:nvSpPr>
        <p:spPr>
          <a:xfrm rot="-5400000">
            <a:off x="166288" y="1980898"/>
            <a:ext cx="429600" cy="762000"/>
          </a:xfrm>
          <a:prstGeom prst="rtTriangle">
            <a:avLst/>
          </a:prstGeom>
          <a:solidFill>
            <a:srgbClr val="D9D9D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 name="Shape 77"/>
          <p:cNvSpPr/>
          <p:nvPr/>
        </p:nvSpPr>
        <p:spPr>
          <a:xfrm rot="-5400000" flipH="1">
            <a:off x="166211" y="-165970"/>
            <a:ext cx="429600" cy="762000"/>
          </a:xfrm>
          <a:prstGeom prst="rtTriangle">
            <a:avLst/>
          </a:prstGeom>
          <a:solidFill>
            <a:srgbClr val="D9D9D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 name="Shape 78"/>
          <p:cNvSpPr/>
          <p:nvPr/>
        </p:nvSpPr>
        <p:spPr>
          <a:xfrm rot="-5400000" flipH="1">
            <a:off x="1690143" y="-165970"/>
            <a:ext cx="429600" cy="762000"/>
          </a:xfrm>
          <a:prstGeom prst="rtTriangle">
            <a:avLst/>
          </a:prstGeom>
          <a:solidFill>
            <a:srgbClr val="D9D9D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 name="Shape 79"/>
          <p:cNvSpPr/>
          <p:nvPr/>
        </p:nvSpPr>
        <p:spPr>
          <a:xfrm rot="-5400000" flipH="1">
            <a:off x="2237612" y="1766181"/>
            <a:ext cx="858900" cy="7620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 name="Shape 80"/>
          <p:cNvSpPr/>
          <p:nvPr/>
        </p:nvSpPr>
        <p:spPr>
          <a:xfrm rot="-5400000" flipH="1">
            <a:off x="2237612" y="48475"/>
            <a:ext cx="858900" cy="7620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 name="Shape 81"/>
          <p:cNvSpPr/>
          <p:nvPr/>
        </p:nvSpPr>
        <p:spPr>
          <a:xfrm rot="-5400000">
            <a:off x="3214203" y="1980898"/>
            <a:ext cx="429600" cy="762000"/>
          </a:xfrm>
          <a:prstGeom prst="rtTriangle">
            <a:avLst/>
          </a:prstGeom>
          <a:solidFill>
            <a:srgbClr val="D9D9D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 name="Shape 82"/>
          <p:cNvSpPr/>
          <p:nvPr/>
        </p:nvSpPr>
        <p:spPr>
          <a:xfrm rot="-5400000">
            <a:off x="2999475" y="1336795"/>
            <a:ext cx="858900" cy="7620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 name="Shape 83"/>
          <p:cNvSpPr/>
          <p:nvPr/>
        </p:nvSpPr>
        <p:spPr>
          <a:xfrm rot="5400000" flipH="1">
            <a:off x="713394" y="477892"/>
            <a:ext cx="858900" cy="7620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 name="Shape 84"/>
          <p:cNvSpPr/>
          <p:nvPr/>
        </p:nvSpPr>
        <p:spPr>
          <a:xfrm rot="5400000" flipH="1">
            <a:off x="713394" y="1336795"/>
            <a:ext cx="858900" cy="7620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 name="Shape 85"/>
          <p:cNvSpPr/>
          <p:nvPr/>
        </p:nvSpPr>
        <p:spPr>
          <a:xfrm rot="-5400000">
            <a:off x="-48362" y="1336795"/>
            <a:ext cx="858900" cy="762000"/>
          </a:xfrm>
          <a:prstGeom prst="triangle">
            <a:avLst>
              <a:gd name="adj" fmla="val 50000"/>
            </a:avLst>
          </a:prstGeom>
          <a:solidFill>
            <a:srgbClr val="F3F3F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 name="Shape 86"/>
          <p:cNvSpPr/>
          <p:nvPr/>
        </p:nvSpPr>
        <p:spPr>
          <a:xfrm rot="-5400000" flipH="1">
            <a:off x="3761621" y="907378"/>
            <a:ext cx="858900" cy="762000"/>
          </a:xfrm>
          <a:prstGeom prst="triangle">
            <a:avLst>
              <a:gd name="adj" fmla="val 50000"/>
            </a:avLst>
          </a:prstGeom>
          <a:solidFill>
            <a:srgbClr val="F3F3F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 name="Shape 87"/>
          <p:cNvSpPr/>
          <p:nvPr/>
        </p:nvSpPr>
        <p:spPr>
          <a:xfrm rot="5400000">
            <a:off x="1475437" y="48475"/>
            <a:ext cx="858900" cy="762000"/>
          </a:xfrm>
          <a:prstGeom prst="triangle">
            <a:avLst>
              <a:gd name="adj" fmla="val 50000"/>
            </a:avLst>
          </a:prstGeom>
          <a:solidFill>
            <a:srgbClr val="F3F3F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 name="Shape 88"/>
          <p:cNvSpPr/>
          <p:nvPr/>
        </p:nvSpPr>
        <p:spPr>
          <a:xfrm rot="5400000">
            <a:off x="1475437" y="907378"/>
            <a:ext cx="858900" cy="762000"/>
          </a:xfrm>
          <a:prstGeom prst="triangle">
            <a:avLst>
              <a:gd name="adj" fmla="val 50000"/>
            </a:avLst>
          </a:prstGeom>
          <a:solidFill>
            <a:srgbClr val="F3F3F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 name="Shape 89"/>
          <p:cNvSpPr/>
          <p:nvPr/>
        </p:nvSpPr>
        <p:spPr>
          <a:xfrm rot="5400000" flipH="1">
            <a:off x="2452207" y="1980898"/>
            <a:ext cx="429600" cy="762000"/>
          </a:xfrm>
          <a:prstGeom prst="rtTriangle">
            <a:avLst/>
          </a:prstGeom>
          <a:solidFill>
            <a:srgbClr val="F3F3F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 name="Shape 90"/>
          <p:cNvSpPr/>
          <p:nvPr/>
        </p:nvSpPr>
        <p:spPr>
          <a:xfrm rot="5400000" flipH="1">
            <a:off x="2237557" y="477892"/>
            <a:ext cx="858900" cy="762000"/>
          </a:xfrm>
          <a:prstGeom prst="triangle">
            <a:avLst>
              <a:gd name="adj" fmla="val 50000"/>
            </a:avLst>
          </a:prstGeom>
          <a:solidFill>
            <a:srgbClr val="F3F3F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 name="Shape 91"/>
          <p:cNvSpPr/>
          <p:nvPr/>
        </p:nvSpPr>
        <p:spPr>
          <a:xfrm rot="5400000">
            <a:off x="2999420" y="48475"/>
            <a:ext cx="858900" cy="762000"/>
          </a:xfrm>
          <a:prstGeom prst="triangle">
            <a:avLst>
              <a:gd name="adj" fmla="val 50000"/>
            </a:avLst>
          </a:prstGeom>
          <a:solidFill>
            <a:srgbClr val="F3F3F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 name="Shape 92"/>
          <p:cNvSpPr/>
          <p:nvPr/>
        </p:nvSpPr>
        <p:spPr>
          <a:xfrm rot="5400000" flipH="1">
            <a:off x="928121" y="1980898"/>
            <a:ext cx="429600" cy="762000"/>
          </a:xfrm>
          <a:prstGeom prst="rtTriangle">
            <a:avLst/>
          </a:prstGeom>
          <a:solidFill>
            <a:srgbClr val="F3F3F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3" name="Shape 93"/>
          <p:cNvSpPr/>
          <p:nvPr/>
        </p:nvSpPr>
        <p:spPr>
          <a:xfrm rot="5400000">
            <a:off x="928121" y="-165970"/>
            <a:ext cx="429600" cy="762000"/>
          </a:xfrm>
          <a:prstGeom prst="rtTriangle">
            <a:avLst/>
          </a:prstGeom>
          <a:solidFill>
            <a:srgbClr val="F3F3F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 name="Shape 94"/>
          <p:cNvSpPr/>
          <p:nvPr/>
        </p:nvSpPr>
        <p:spPr>
          <a:xfrm rot="5400000">
            <a:off x="4523506" y="1766181"/>
            <a:ext cx="858900" cy="762000"/>
          </a:xfrm>
          <a:prstGeom prst="triangle">
            <a:avLst>
              <a:gd name="adj" fmla="val 50000"/>
            </a:avLst>
          </a:prstGeom>
          <a:solidFill>
            <a:srgbClr val="CCCCC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5" name="Shape 95"/>
          <p:cNvSpPr/>
          <p:nvPr/>
        </p:nvSpPr>
        <p:spPr>
          <a:xfrm rot="5400000">
            <a:off x="4523506" y="48475"/>
            <a:ext cx="858900" cy="762000"/>
          </a:xfrm>
          <a:prstGeom prst="triangle">
            <a:avLst>
              <a:gd name="adj" fmla="val 50000"/>
            </a:avLst>
          </a:prstGeom>
          <a:solidFill>
            <a:srgbClr val="B7B7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6" name="Shape 96"/>
          <p:cNvSpPr/>
          <p:nvPr/>
        </p:nvSpPr>
        <p:spPr>
          <a:xfrm rot="-5400000">
            <a:off x="4523638" y="477892"/>
            <a:ext cx="858900" cy="7620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 name="Shape 97"/>
          <p:cNvSpPr/>
          <p:nvPr/>
        </p:nvSpPr>
        <p:spPr>
          <a:xfrm rot="-5400000" flipH="1">
            <a:off x="8333647" y="1766181"/>
            <a:ext cx="858900" cy="762000"/>
          </a:xfrm>
          <a:prstGeom prst="triangle">
            <a:avLst>
              <a:gd name="adj" fmla="val 50000"/>
            </a:avLst>
          </a:prstGeom>
          <a:solidFill>
            <a:srgbClr val="B7B7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 name="Shape 98"/>
          <p:cNvSpPr/>
          <p:nvPr/>
        </p:nvSpPr>
        <p:spPr>
          <a:xfrm rot="5400000" flipH="1">
            <a:off x="8548138" y="1980898"/>
            <a:ext cx="429600" cy="762000"/>
          </a:xfrm>
          <a:prstGeom prst="rtTriangle">
            <a:avLst/>
          </a:prstGeom>
          <a:solidFill>
            <a:srgbClr val="F3F3F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 name="Shape 99"/>
          <p:cNvSpPr/>
          <p:nvPr/>
        </p:nvSpPr>
        <p:spPr>
          <a:xfrm rot="5400000" flipH="1">
            <a:off x="8333514" y="477892"/>
            <a:ext cx="858900" cy="762000"/>
          </a:xfrm>
          <a:prstGeom prst="triangle">
            <a:avLst>
              <a:gd name="adj" fmla="val 50000"/>
            </a:avLst>
          </a:prstGeom>
          <a:solidFill>
            <a:srgbClr val="B7B7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0" name="Shape 100"/>
          <p:cNvSpPr/>
          <p:nvPr/>
        </p:nvSpPr>
        <p:spPr>
          <a:xfrm rot="5400000" flipH="1">
            <a:off x="8333488" y="1336795"/>
            <a:ext cx="858900" cy="7620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1" name="Shape 101"/>
          <p:cNvSpPr/>
          <p:nvPr/>
        </p:nvSpPr>
        <p:spPr>
          <a:xfrm rot="5400000">
            <a:off x="6047437" y="1766181"/>
            <a:ext cx="858900" cy="762000"/>
          </a:xfrm>
          <a:prstGeom prst="triangle">
            <a:avLst>
              <a:gd name="adj" fmla="val 50000"/>
            </a:avLst>
          </a:prstGeom>
          <a:solidFill>
            <a:srgbClr val="CCCCC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2" name="Shape 102"/>
          <p:cNvSpPr/>
          <p:nvPr/>
        </p:nvSpPr>
        <p:spPr>
          <a:xfrm rot="-5400000">
            <a:off x="6262220" y="1980898"/>
            <a:ext cx="429600" cy="762000"/>
          </a:xfrm>
          <a:prstGeom prst="rtTriangle">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3" name="Shape 103"/>
          <p:cNvSpPr/>
          <p:nvPr/>
        </p:nvSpPr>
        <p:spPr>
          <a:xfrm rot="-5400000">
            <a:off x="6047570" y="477892"/>
            <a:ext cx="858900" cy="7620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4" name="Shape 104"/>
          <p:cNvSpPr/>
          <p:nvPr/>
        </p:nvSpPr>
        <p:spPr>
          <a:xfrm rot="-5400000" flipH="1">
            <a:off x="6809690" y="907378"/>
            <a:ext cx="858900" cy="7620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5" name="Shape 105"/>
          <p:cNvSpPr/>
          <p:nvPr/>
        </p:nvSpPr>
        <p:spPr>
          <a:xfrm rot="5400000" flipH="1">
            <a:off x="6809557" y="1336795"/>
            <a:ext cx="858900" cy="762000"/>
          </a:xfrm>
          <a:prstGeom prst="triangle">
            <a:avLst>
              <a:gd name="adj" fmla="val 50000"/>
            </a:avLst>
          </a:prstGeom>
          <a:solidFill>
            <a:srgbClr val="B7B7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6" name="Shape 106"/>
          <p:cNvSpPr/>
          <p:nvPr/>
        </p:nvSpPr>
        <p:spPr>
          <a:xfrm rot="5400000">
            <a:off x="7024233" y="-165970"/>
            <a:ext cx="429600" cy="762000"/>
          </a:xfrm>
          <a:prstGeom prst="rtTriangle">
            <a:avLst/>
          </a:prstGeom>
          <a:solidFill>
            <a:srgbClr val="B7B7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7" name="Shape 107"/>
          <p:cNvSpPr/>
          <p:nvPr/>
        </p:nvSpPr>
        <p:spPr>
          <a:xfrm rot="5400000">
            <a:off x="7571420" y="1766181"/>
            <a:ext cx="858900" cy="7620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8" name="Shape 108"/>
          <p:cNvSpPr/>
          <p:nvPr/>
        </p:nvSpPr>
        <p:spPr>
          <a:xfrm rot="5400000">
            <a:off x="7571420" y="907378"/>
            <a:ext cx="858900" cy="762000"/>
          </a:xfrm>
          <a:prstGeom prst="triangle">
            <a:avLst>
              <a:gd name="adj" fmla="val 50000"/>
            </a:avLst>
          </a:prstGeom>
          <a:solidFill>
            <a:srgbClr val="CCCCC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9" name="Shape 109"/>
          <p:cNvSpPr/>
          <p:nvPr/>
        </p:nvSpPr>
        <p:spPr>
          <a:xfrm rot="-5400000" flipH="1">
            <a:off x="7786228" y="-165970"/>
            <a:ext cx="429600" cy="762000"/>
          </a:xfrm>
          <a:prstGeom prst="rtTriangle">
            <a:avLst/>
          </a:prstGeom>
          <a:solidFill>
            <a:srgbClr val="B7B7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0" name="Shape 110"/>
          <p:cNvSpPr/>
          <p:nvPr/>
        </p:nvSpPr>
        <p:spPr>
          <a:xfrm rot="-5400000" flipH="1">
            <a:off x="5285604" y="1766181"/>
            <a:ext cx="858900" cy="7620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1" name="Shape 111"/>
          <p:cNvSpPr/>
          <p:nvPr/>
        </p:nvSpPr>
        <p:spPr>
          <a:xfrm rot="5400000">
            <a:off x="4523506" y="907378"/>
            <a:ext cx="858900" cy="7620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2" name="Shape 112"/>
          <p:cNvSpPr/>
          <p:nvPr/>
        </p:nvSpPr>
        <p:spPr>
          <a:xfrm rot="-5400000" flipH="1">
            <a:off x="8333621" y="48475"/>
            <a:ext cx="858900" cy="762000"/>
          </a:xfrm>
          <a:prstGeom prst="triangle">
            <a:avLst>
              <a:gd name="adj" fmla="val 50000"/>
            </a:avLst>
          </a:prstGeom>
          <a:solidFill>
            <a:srgbClr val="F3F3F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3" name="Shape 113"/>
          <p:cNvSpPr/>
          <p:nvPr/>
        </p:nvSpPr>
        <p:spPr>
          <a:xfrm rot="-5400000">
            <a:off x="6047570" y="1336795"/>
            <a:ext cx="858900" cy="7620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Shape 114"/>
          <p:cNvSpPr/>
          <p:nvPr/>
        </p:nvSpPr>
        <p:spPr>
          <a:xfrm rot="-5400000">
            <a:off x="7571553" y="477892"/>
            <a:ext cx="858900" cy="7620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5" name="Shape 115"/>
          <p:cNvSpPr/>
          <p:nvPr/>
        </p:nvSpPr>
        <p:spPr>
          <a:xfrm rot="-5400000" flipH="1">
            <a:off x="5285604" y="48475"/>
            <a:ext cx="858900" cy="762000"/>
          </a:xfrm>
          <a:prstGeom prst="triangle">
            <a:avLst>
              <a:gd name="adj" fmla="val 50000"/>
            </a:avLst>
          </a:prstGeom>
          <a:solidFill>
            <a:srgbClr val="CCCCC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 name="Shape 116"/>
          <p:cNvSpPr/>
          <p:nvPr/>
        </p:nvSpPr>
        <p:spPr>
          <a:xfrm rot="-5400000" flipH="1">
            <a:off x="5285604" y="907378"/>
            <a:ext cx="858900" cy="762000"/>
          </a:xfrm>
          <a:prstGeom prst="triangle">
            <a:avLst>
              <a:gd name="adj" fmla="val 50000"/>
            </a:avLst>
          </a:prstGeom>
          <a:solidFill>
            <a:srgbClr val="B7B7B7"/>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7" name="Shape 117"/>
          <p:cNvSpPr/>
          <p:nvPr/>
        </p:nvSpPr>
        <p:spPr>
          <a:xfrm rot="5400000">
            <a:off x="8548138" y="-165970"/>
            <a:ext cx="429600" cy="762000"/>
          </a:xfrm>
          <a:prstGeom prst="rtTriangle">
            <a:avLst/>
          </a:prstGeom>
          <a:solidFill>
            <a:srgbClr val="D9D9D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8" name="Shape 118"/>
          <p:cNvSpPr/>
          <p:nvPr/>
        </p:nvSpPr>
        <p:spPr>
          <a:xfrm rot="-5400000">
            <a:off x="4738288" y="1980898"/>
            <a:ext cx="429600" cy="762000"/>
          </a:xfrm>
          <a:prstGeom prst="rtTriangle">
            <a:avLst/>
          </a:prstGeom>
          <a:solidFill>
            <a:srgbClr val="D9D9D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9" name="Shape 119"/>
          <p:cNvSpPr/>
          <p:nvPr/>
        </p:nvSpPr>
        <p:spPr>
          <a:xfrm rot="-5400000" flipH="1">
            <a:off x="4738211" y="-165970"/>
            <a:ext cx="429600" cy="762000"/>
          </a:xfrm>
          <a:prstGeom prst="rtTriangle">
            <a:avLst/>
          </a:prstGeom>
          <a:solidFill>
            <a:srgbClr val="D9D9D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0" name="Shape 120"/>
          <p:cNvSpPr/>
          <p:nvPr/>
        </p:nvSpPr>
        <p:spPr>
          <a:xfrm rot="-5400000" flipH="1">
            <a:off x="6262143" y="-165970"/>
            <a:ext cx="429600" cy="762000"/>
          </a:xfrm>
          <a:prstGeom prst="rtTriangle">
            <a:avLst/>
          </a:prstGeom>
          <a:solidFill>
            <a:srgbClr val="D9D9D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1" name="Shape 121"/>
          <p:cNvSpPr/>
          <p:nvPr/>
        </p:nvSpPr>
        <p:spPr>
          <a:xfrm rot="-5400000" flipH="1">
            <a:off x="6809612" y="1766181"/>
            <a:ext cx="858900" cy="7620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2" name="Shape 122"/>
          <p:cNvSpPr/>
          <p:nvPr/>
        </p:nvSpPr>
        <p:spPr>
          <a:xfrm rot="-5400000" flipH="1">
            <a:off x="6809612" y="48475"/>
            <a:ext cx="858900" cy="7620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3" name="Shape 123"/>
          <p:cNvSpPr/>
          <p:nvPr/>
        </p:nvSpPr>
        <p:spPr>
          <a:xfrm rot="-5400000">
            <a:off x="7786203" y="1980898"/>
            <a:ext cx="429600" cy="762000"/>
          </a:xfrm>
          <a:prstGeom prst="rtTriangle">
            <a:avLst/>
          </a:prstGeom>
          <a:solidFill>
            <a:srgbClr val="D9D9D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4" name="Shape 124"/>
          <p:cNvSpPr/>
          <p:nvPr/>
        </p:nvSpPr>
        <p:spPr>
          <a:xfrm rot="-5400000">
            <a:off x="7571475" y="1336795"/>
            <a:ext cx="858900" cy="7620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5" name="Shape 125"/>
          <p:cNvSpPr/>
          <p:nvPr/>
        </p:nvSpPr>
        <p:spPr>
          <a:xfrm rot="5400000" flipH="1">
            <a:off x="5285394" y="477892"/>
            <a:ext cx="858900" cy="7620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6" name="Shape 126"/>
          <p:cNvSpPr/>
          <p:nvPr/>
        </p:nvSpPr>
        <p:spPr>
          <a:xfrm rot="5400000" flipH="1">
            <a:off x="5285394" y="1336795"/>
            <a:ext cx="858900" cy="7620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7" name="Shape 127"/>
          <p:cNvSpPr/>
          <p:nvPr/>
        </p:nvSpPr>
        <p:spPr>
          <a:xfrm rot="-5400000">
            <a:off x="4523638" y="1336795"/>
            <a:ext cx="858900" cy="762000"/>
          </a:xfrm>
          <a:prstGeom prst="triangle">
            <a:avLst>
              <a:gd name="adj" fmla="val 50000"/>
            </a:avLst>
          </a:prstGeom>
          <a:solidFill>
            <a:srgbClr val="F3F3F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8" name="Shape 128"/>
          <p:cNvSpPr/>
          <p:nvPr/>
        </p:nvSpPr>
        <p:spPr>
          <a:xfrm rot="-5400000" flipH="1">
            <a:off x="8333621" y="907378"/>
            <a:ext cx="858900" cy="762000"/>
          </a:xfrm>
          <a:prstGeom prst="triangle">
            <a:avLst>
              <a:gd name="adj" fmla="val 50000"/>
            </a:avLst>
          </a:prstGeom>
          <a:solidFill>
            <a:srgbClr val="F3F3F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9" name="Shape 129"/>
          <p:cNvSpPr/>
          <p:nvPr/>
        </p:nvSpPr>
        <p:spPr>
          <a:xfrm rot="5400000">
            <a:off x="6047437" y="48475"/>
            <a:ext cx="858900" cy="762000"/>
          </a:xfrm>
          <a:prstGeom prst="triangle">
            <a:avLst>
              <a:gd name="adj" fmla="val 50000"/>
            </a:avLst>
          </a:prstGeom>
          <a:solidFill>
            <a:srgbClr val="F3F3F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0" name="Shape 130"/>
          <p:cNvSpPr/>
          <p:nvPr/>
        </p:nvSpPr>
        <p:spPr>
          <a:xfrm rot="5400000">
            <a:off x="6047437" y="907378"/>
            <a:ext cx="858900" cy="762000"/>
          </a:xfrm>
          <a:prstGeom prst="triangle">
            <a:avLst>
              <a:gd name="adj" fmla="val 50000"/>
            </a:avLst>
          </a:prstGeom>
          <a:solidFill>
            <a:srgbClr val="F3F3F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1" name="Shape 131"/>
          <p:cNvSpPr/>
          <p:nvPr/>
        </p:nvSpPr>
        <p:spPr>
          <a:xfrm rot="5400000" flipH="1">
            <a:off x="7024207" y="1980898"/>
            <a:ext cx="429600" cy="762000"/>
          </a:xfrm>
          <a:prstGeom prst="rtTriangle">
            <a:avLst/>
          </a:prstGeom>
          <a:solidFill>
            <a:srgbClr val="F3F3F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2" name="Shape 132"/>
          <p:cNvSpPr/>
          <p:nvPr/>
        </p:nvSpPr>
        <p:spPr>
          <a:xfrm rot="5400000" flipH="1">
            <a:off x="6809557" y="477892"/>
            <a:ext cx="858900" cy="762000"/>
          </a:xfrm>
          <a:prstGeom prst="triangle">
            <a:avLst>
              <a:gd name="adj" fmla="val 50000"/>
            </a:avLst>
          </a:prstGeom>
          <a:solidFill>
            <a:srgbClr val="F3F3F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3" name="Shape 133"/>
          <p:cNvSpPr/>
          <p:nvPr/>
        </p:nvSpPr>
        <p:spPr>
          <a:xfrm rot="5400000">
            <a:off x="7571420" y="48475"/>
            <a:ext cx="858900" cy="762000"/>
          </a:xfrm>
          <a:prstGeom prst="triangle">
            <a:avLst>
              <a:gd name="adj" fmla="val 50000"/>
            </a:avLst>
          </a:prstGeom>
          <a:solidFill>
            <a:srgbClr val="F3F3F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4" name="Shape 134"/>
          <p:cNvSpPr/>
          <p:nvPr/>
        </p:nvSpPr>
        <p:spPr>
          <a:xfrm rot="5400000" flipH="1">
            <a:off x="5500121" y="1980898"/>
            <a:ext cx="429600" cy="762000"/>
          </a:xfrm>
          <a:prstGeom prst="rtTriangle">
            <a:avLst/>
          </a:prstGeom>
          <a:solidFill>
            <a:srgbClr val="F3F3F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5" name="Shape 135"/>
          <p:cNvSpPr/>
          <p:nvPr/>
        </p:nvSpPr>
        <p:spPr>
          <a:xfrm rot="5400000">
            <a:off x="5500121" y="-165970"/>
            <a:ext cx="429600" cy="762000"/>
          </a:xfrm>
          <a:prstGeom prst="rtTriangle">
            <a:avLst/>
          </a:prstGeom>
          <a:solidFill>
            <a:srgbClr val="F3F3F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6" name="Shape 136"/>
          <p:cNvSpPr txBox="1">
            <a:spLocks noGrp="1"/>
          </p:cNvSpPr>
          <p:nvPr>
            <p:ph type="title"/>
          </p:nvPr>
        </p:nvSpPr>
        <p:spPr>
          <a:xfrm>
            <a:off x="311700" y="2795400"/>
            <a:ext cx="8520600" cy="1265100"/>
          </a:xfrm>
          <a:prstGeom prst="rect">
            <a:avLst/>
          </a:prstGeom>
          <a:noFill/>
        </p:spPr>
        <p:txBody>
          <a:bodyPr spcFirstLastPara="1" wrap="square" lIns="91425" tIns="91425" rIns="91425" bIns="91425" anchor="b" anchorCtr="0"/>
          <a:lstStyle>
            <a:lvl1pPr lvl="0" algn="l">
              <a:lnSpc>
                <a:spcPct val="100000"/>
              </a:lnSpc>
              <a:spcBef>
                <a:spcPts val="0"/>
              </a:spcBef>
              <a:spcAft>
                <a:spcPts val="0"/>
              </a:spcAft>
              <a:buNone/>
              <a:defRPr sz="3600" b="1">
                <a:solidFill>
                  <a:srgbClr val="212121"/>
                </a:solidFill>
              </a:defRPr>
            </a:lvl1pPr>
            <a:lvl2pPr lvl="1" algn="l">
              <a:lnSpc>
                <a:spcPct val="100000"/>
              </a:lnSpc>
              <a:spcBef>
                <a:spcPts val="0"/>
              </a:spcBef>
              <a:spcAft>
                <a:spcPts val="0"/>
              </a:spcAft>
              <a:buNone/>
              <a:defRPr sz="3600" b="1">
                <a:solidFill>
                  <a:srgbClr val="212121"/>
                </a:solidFill>
              </a:defRPr>
            </a:lvl2pPr>
            <a:lvl3pPr lvl="2" algn="l">
              <a:lnSpc>
                <a:spcPct val="100000"/>
              </a:lnSpc>
              <a:spcBef>
                <a:spcPts val="0"/>
              </a:spcBef>
              <a:spcAft>
                <a:spcPts val="0"/>
              </a:spcAft>
              <a:buNone/>
              <a:defRPr sz="3600" b="1">
                <a:solidFill>
                  <a:srgbClr val="212121"/>
                </a:solidFill>
              </a:defRPr>
            </a:lvl3pPr>
            <a:lvl4pPr lvl="3" algn="l">
              <a:lnSpc>
                <a:spcPct val="100000"/>
              </a:lnSpc>
              <a:spcBef>
                <a:spcPts val="0"/>
              </a:spcBef>
              <a:spcAft>
                <a:spcPts val="0"/>
              </a:spcAft>
              <a:buNone/>
              <a:defRPr sz="3600" b="1">
                <a:solidFill>
                  <a:srgbClr val="212121"/>
                </a:solidFill>
              </a:defRPr>
            </a:lvl4pPr>
            <a:lvl5pPr lvl="4" algn="l">
              <a:lnSpc>
                <a:spcPct val="100000"/>
              </a:lnSpc>
              <a:spcBef>
                <a:spcPts val="0"/>
              </a:spcBef>
              <a:spcAft>
                <a:spcPts val="0"/>
              </a:spcAft>
              <a:buNone/>
              <a:defRPr sz="3600" b="1">
                <a:solidFill>
                  <a:srgbClr val="212121"/>
                </a:solidFill>
              </a:defRPr>
            </a:lvl5pPr>
            <a:lvl6pPr lvl="5" algn="l">
              <a:lnSpc>
                <a:spcPct val="100000"/>
              </a:lnSpc>
              <a:spcBef>
                <a:spcPts val="0"/>
              </a:spcBef>
              <a:spcAft>
                <a:spcPts val="0"/>
              </a:spcAft>
              <a:buNone/>
              <a:defRPr sz="3600" b="1">
                <a:solidFill>
                  <a:srgbClr val="212121"/>
                </a:solidFill>
              </a:defRPr>
            </a:lvl6pPr>
            <a:lvl7pPr lvl="6" algn="l">
              <a:lnSpc>
                <a:spcPct val="100000"/>
              </a:lnSpc>
              <a:spcBef>
                <a:spcPts val="0"/>
              </a:spcBef>
              <a:spcAft>
                <a:spcPts val="0"/>
              </a:spcAft>
              <a:buNone/>
              <a:defRPr sz="3600" b="1">
                <a:solidFill>
                  <a:srgbClr val="212121"/>
                </a:solidFill>
              </a:defRPr>
            </a:lvl7pPr>
            <a:lvl8pPr lvl="7" algn="l">
              <a:lnSpc>
                <a:spcPct val="100000"/>
              </a:lnSpc>
              <a:spcBef>
                <a:spcPts val="0"/>
              </a:spcBef>
              <a:spcAft>
                <a:spcPts val="0"/>
              </a:spcAft>
              <a:buNone/>
              <a:defRPr sz="3600" b="1">
                <a:solidFill>
                  <a:srgbClr val="212121"/>
                </a:solidFill>
              </a:defRPr>
            </a:lvl8pPr>
            <a:lvl9pPr lvl="8" algn="l">
              <a:lnSpc>
                <a:spcPct val="100000"/>
              </a:lnSpc>
              <a:spcBef>
                <a:spcPts val="0"/>
              </a:spcBef>
              <a:spcAft>
                <a:spcPts val="0"/>
              </a:spcAft>
              <a:buNone/>
              <a:defRPr sz="3600" b="1">
                <a:solidFill>
                  <a:srgbClr val="212121"/>
                </a:solidFill>
              </a:defRPr>
            </a:lvl9pPr>
          </a:lstStyle>
          <a:p>
            <a:endParaRPr/>
          </a:p>
        </p:txBody>
      </p:sp>
      <p:sp>
        <p:nvSpPr>
          <p:cNvPr id="137" name="Shape 137"/>
          <p:cNvSpPr txBox="1">
            <a:spLocks noGrp="1"/>
          </p:cNvSpPr>
          <p:nvPr>
            <p:ph type="subTitle" idx="1"/>
          </p:nvPr>
        </p:nvSpPr>
        <p:spPr>
          <a:xfrm>
            <a:off x="311700" y="4123350"/>
            <a:ext cx="8520600" cy="456900"/>
          </a:xfrm>
          <a:prstGeom prst="rect">
            <a:avLst/>
          </a:prstGeom>
          <a:noFill/>
        </p:spPr>
        <p:txBody>
          <a:bodyPr spcFirstLastPara="1" wrap="square" lIns="91425" tIns="91425" rIns="91425" bIns="91425" anchor="t" anchorCtr="0"/>
          <a:lstStyle>
            <a:lvl1pPr lvl="0" algn="l">
              <a:lnSpc>
                <a:spcPct val="100000"/>
              </a:lnSpc>
              <a:spcBef>
                <a:spcPts val="0"/>
              </a:spcBef>
              <a:spcAft>
                <a:spcPts val="0"/>
              </a:spcAft>
              <a:buClr>
                <a:srgbClr val="616161"/>
              </a:buClr>
              <a:buSzPts val="1800"/>
              <a:buNone/>
              <a:defRPr sz="1800">
                <a:solidFill>
                  <a:srgbClr val="616161"/>
                </a:solidFill>
              </a:defRPr>
            </a:lvl1pPr>
            <a:lvl2pPr lvl="1" algn="l">
              <a:lnSpc>
                <a:spcPct val="100000"/>
              </a:lnSpc>
              <a:spcBef>
                <a:spcPts val="0"/>
              </a:spcBef>
              <a:spcAft>
                <a:spcPts val="0"/>
              </a:spcAft>
              <a:buClr>
                <a:srgbClr val="616161"/>
              </a:buClr>
              <a:buSzPts val="1800"/>
              <a:buNone/>
              <a:defRPr sz="1800">
                <a:solidFill>
                  <a:srgbClr val="616161"/>
                </a:solidFill>
              </a:defRPr>
            </a:lvl2pPr>
            <a:lvl3pPr lvl="2" algn="l">
              <a:lnSpc>
                <a:spcPct val="100000"/>
              </a:lnSpc>
              <a:spcBef>
                <a:spcPts val="0"/>
              </a:spcBef>
              <a:spcAft>
                <a:spcPts val="0"/>
              </a:spcAft>
              <a:buClr>
                <a:srgbClr val="616161"/>
              </a:buClr>
              <a:buSzPts val="1800"/>
              <a:buNone/>
              <a:defRPr sz="1800">
                <a:solidFill>
                  <a:srgbClr val="616161"/>
                </a:solidFill>
              </a:defRPr>
            </a:lvl3pPr>
            <a:lvl4pPr lvl="3" algn="l">
              <a:lnSpc>
                <a:spcPct val="100000"/>
              </a:lnSpc>
              <a:spcBef>
                <a:spcPts val="0"/>
              </a:spcBef>
              <a:spcAft>
                <a:spcPts val="0"/>
              </a:spcAft>
              <a:buClr>
                <a:srgbClr val="616161"/>
              </a:buClr>
              <a:buSzPts val="1800"/>
              <a:buNone/>
              <a:defRPr sz="1800">
                <a:solidFill>
                  <a:srgbClr val="616161"/>
                </a:solidFill>
              </a:defRPr>
            </a:lvl4pPr>
            <a:lvl5pPr lvl="4" algn="l">
              <a:lnSpc>
                <a:spcPct val="100000"/>
              </a:lnSpc>
              <a:spcBef>
                <a:spcPts val="0"/>
              </a:spcBef>
              <a:spcAft>
                <a:spcPts val="0"/>
              </a:spcAft>
              <a:buClr>
                <a:srgbClr val="616161"/>
              </a:buClr>
              <a:buSzPts val="1800"/>
              <a:buNone/>
              <a:defRPr sz="1800">
                <a:solidFill>
                  <a:srgbClr val="616161"/>
                </a:solidFill>
              </a:defRPr>
            </a:lvl5pPr>
            <a:lvl6pPr lvl="5" algn="l">
              <a:lnSpc>
                <a:spcPct val="100000"/>
              </a:lnSpc>
              <a:spcBef>
                <a:spcPts val="0"/>
              </a:spcBef>
              <a:spcAft>
                <a:spcPts val="0"/>
              </a:spcAft>
              <a:buClr>
                <a:srgbClr val="616161"/>
              </a:buClr>
              <a:buSzPts val="1800"/>
              <a:buNone/>
              <a:defRPr sz="1800">
                <a:solidFill>
                  <a:srgbClr val="616161"/>
                </a:solidFill>
              </a:defRPr>
            </a:lvl6pPr>
            <a:lvl7pPr lvl="6" algn="l">
              <a:lnSpc>
                <a:spcPct val="100000"/>
              </a:lnSpc>
              <a:spcBef>
                <a:spcPts val="0"/>
              </a:spcBef>
              <a:spcAft>
                <a:spcPts val="0"/>
              </a:spcAft>
              <a:buClr>
                <a:srgbClr val="616161"/>
              </a:buClr>
              <a:buSzPts val="1800"/>
              <a:buNone/>
              <a:defRPr sz="1800">
                <a:solidFill>
                  <a:srgbClr val="616161"/>
                </a:solidFill>
              </a:defRPr>
            </a:lvl7pPr>
            <a:lvl8pPr lvl="7" algn="l">
              <a:lnSpc>
                <a:spcPct val="100000"/>
              </a:lnSpc>
              <a:spcBef>
                <a:spcPts val="0"/>
              </a:spcBef>
              <a:spcAft>
                <a:spcPts val="0"/>
              </a:spcAft>
              <a:buClr>
                <a:srgbClr val="616161"/>
              </a:buClr>
              <a:buSzPts val="1800"/>
              <a:buNone/>
              <a:defRPr sz="1800">
                <a:solidFill>
                  <a:srgbClr val="616161"/>
                </a:solidFill>
              </a:defRPr>
            </a:lvl8pPr>
            <a:lvl9pPr lvl="8" algn="l">
              <a:lnSpc>
                <a:spcPct val="100000"/>
              </a:lnSpc>
              <a:spcBef>
                <a:spcPts val="0"/>
              </a:spcBef>
              <a:spcAft>
                <a:spcPts val="0"/>
              </a:spcAft>
              <a:buClr>
                <a:srgbClr val="616161"/>
              </a:buClr>
              <a:buSzPts val="1800"/>
              <a:buNone/>
              <a:defRPr sz="1800">
                <a:solidFill>
                  <a:srgbClr val="616161"/>
                </a:solidFill>
              </a:defRPr>
            </a:lvl9pPr>
          </a:lstStyle>
          <a:p>
            <a:endParaRPr/>
          </a:p>
        </p:txBody>
      </p:sp>
      <p:sp>
        <p:nvSpPr>
          <p:cNvPr id="138" name="Shape 138"/>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3">
  <p:cSld name="AUTOLAYOUT_19">
    <p:bg>
      <p:bgPr>
        <a:solidFill>
          <a:srgbClr val="FFFFFF"/>
        </a:solidFill>
        <a:effectLst/>
      </p:bgPr>
    </p:bg>
    <p:spTree>
      <p:nvGrpSpPr>
        <p:cNvPr id="1" name="Shape 139"/>
        <p:cNvGrpSpPr/>
        <p:nvPr/>
      </p:nvGrpSpPr>
      <p:grpSpPr>
        <a:xfrm>
          <a:off x="0" y="0"/>
          <a:ext cx="0" cy="0"/>
          <a:chOff x="0" y="0"/>
          <a:chExt cx="0" cy="0"/>
        </a:xfrm>
      </p:grpSpPr>
      <p:sp>
        <p:nvSpPr>
          <p:cNvPr id="140" name="Shape 140"/>
          <p:cNvSpPr/>
          <p:nvPr/>
        </p:nvSpPr>
        <p:spPr>
          <a:xfrm>
            <a:off x="0" y="0"/>
            <a:ext cx="914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1" name="Shape 141"/>
          <p:cNvSpPr txBox="1">
            <a:spLocks noGrp="1"/>
          </p:cNvSpPr>
          <p:nvPr>
            <p:ph type="title"/>
          </p:nvPr>
        </p:nvSpPr>
        <p:spPr>
          <a:xfrm>
            <a:off x="339575" y="851900"/>
            <a:ext cx="4756200" cy="3420600"/>
          </a:xfrm>
          <a:prstGeom prst="rect">
            <a:avLst/>
          </a:prstGeom>
          <a:noFill/>
        </p:spPr>
        <p:txBody>
          <a:bodyPr spcFirstLastPara="1" wrap="square" lIns="91425" tIns="91425" rIns="91425" bIns="91425" anchor="ctr" anchorCtr="0"/>
          <a:lstStyle>
            <a:lvl1pPr lvl="0" algn="l">
              <a:lnSpc>
                <a:spcPct val="100000"/>
              </a:lnSpc>
              <a:spcBef>
                <a:spcPts val="0"/>
              </a:spcBef>
              <a:spcAft>
                <a:spcPts val="0"/>
              </a:spcAft>
              <a:buClr>
                <a:schemeClr val="lt1"/>
              </a:buClr>
              <a:buSzPts val="3600"/>
              <a:buNone/>
              <a:defRPr sz="3600" b="1">
                <a:solidFill>
                  <a:schemeClr val="lt1"/>
                </a:solidFill>
              </a:defRPr>
            </a:lvl1pPr>
            <a:lvl2pPr lvl="1" algn="l">
              <a:lnSpc>
                <a:spcPct val="100000"/>
              </a:lnSpc>
              <a:spcBef>
                <a:spcPts val="0"/>
              </a:spcBef>
              <a:spcAft>
                <a:spcPts val="0"/>
              </a:spcAft>
              <a:buClr>
                <a:schemeClr val="lt1"/>
              </a:buClr>
              <a:buSzPts val="3600"/>
              <a:buNone/>
              <a:defRPr sz="3600" b="1">
                <a:solidFill>
                  <a:schemeClr val="lt1"/>
                </a:solidFill>
              </a:defRPr>
            </a:lvl2pPr>
            <a:lvl3pPr lvl="2" algn="l">
              <a:lnSpc>
                <a:spcPct val="100000"/>
              </a:lnSpc>
              <a:spcBef>
                <a:spcPts val="0"/>
              </a:spcBef>
              <a:spcAft>
                <a:spcPts val="0"/>
              </a:spcAft>
              <a:buClr>
                <a:schemeClr val="lt1"/>
              </a:buClr>
              <a:buSzPts val="3600"/>
              <a:buNone/>
              <a:defRPr sz="3600" b="1">
                <a:solidFill>
                  <a:schemeClr val="lt1"/>
                </a:solidFill>
              </a:defRPr>
            </a:lvl3pPr>
            <a:lvl4pPr lvl="3" algn="l">
              <a:lnSpc>
                <a:spcPct val="100000"/>
              </a:lnSpc>
              <a:spcBef>
                <a:spcPts val="0"/>
              </a:spcBef>
              <a:spcAft>
                <a:spcPts val="0"/>
              </a:spcAft>
              <a:buClr>
                <a:schemeClr val="lt1"/>
              </a:buClr>
              <a:buSzPts val="3600"/>
              <a:buNone/>
              <a:defRPr sz="3600" b="1">
                <a:solidFill>
                  <a:schemeClr val="lt1"/>
                </a:solidFill>
              </a:defRPr>
            </a:lvl4pPr>
            <a:lvl5pPr lvl="4" algn="l">
              <a:lnSpc>
                <a:spcPct val="100000"/>
              </a:lnSpc>
              <a:spcBef>
                <a:spcPts val="0"/>
              </a:spcBef>
              <a:spcAft>
                <a:spcPts val="0"/>
              </a:spcAft>
              <a:buClr>
                <a:schemeClr val="lt1"/>
              </a:buClr>
              <a:buSzPts val="3600"/>
              <a:buNone/>
              <a:defRPr sz="3600" b="1">
                <a:solidFill>
                  <a:schemeClr val="lt1"/>
                </a:solidFill>
              </a:defRPr>
            </a:lvl5pPr>
            <a:lvl6pPr lvl="5" algn="l">
              <a:lnSpc>
                <a:spcPct val="100000"/>
              </a:lnSpc>
              <a:spcBef>
                <a:spcPts val="0"/>
              </a:spcBef>
              <a:spcAft>
                <a:spcPts val="0"/>
              </a:spcAft>
              <a:buClr>
                <a:schemeClr val="lt1"/>
              </a:buClr>
              <a:buSzPts val="3600"/>
              <a:buNone/>
              <a:defRPr sz="3600" b="1">
                <a:solidFill>
                  <a:schemeClr val="lt1"/>
                </a:solidFill>
              </a:defRPr>
            </a:lvl6pPr>
            <a:lvl7pPr lvl="6" algn="l">
              <a:lnSpc>
                <a:spcPct val="100000"/>
              </a:lnSpc>
              <a:spcBef>
                <a:spcPts val="0"/>
              </a:spcBef>
              <a:spcAft>
                <a:spcPts val="0"/>
              </a:spcAft>
              <a:buClr>
                <a:schemeClr val="lt1"/>
              </a:buClr>
              <a:buSzPts val="3600"/>
              <a:buNone/>
              <a:defRPr sz="3600" b="1">
                <a:solidFill>
                  <a:schemeClr val="lt1"/>
                </a:solidFill>
              </a:defRPr>
            </a:lvl7pPr>
            <a:lvl8pPr lvl="7" algn="l">
              <a:lnSpc>
                <a:spcPct val="100000"/>
              </a:lnSpc>
              <a:spcBef>
                <a:spcPts val="0"/>
              </a:spcBef>
              <a:spcAft>
                <a:spcPts val="0"/>
              </a:spcAft>
              <a:buClr>
                <a:schemeClr val="lt1"/>
              </a:buClr>
              <a:buSzPts val="3600"/>
              <a:buNone/>
              <a:defRPr sz="3600" b="1">
                <a:solidFill>
                  <a:schemeClr val="lt1"/>
                </a:solidFill>
              </a:defRPr>
            </a:lvl8pPr>
            <a:lvl9pPr lvl="8" algn="l">
              <a:lnSpc>
                <a:spcPct val="100000"/>
              </a:lnSpc>
              <a:spcBef>
                <a:spcPts val="0"/>
              </a:spcBef>
              <a:spcAft>
                <a:spcPts val="0"/>
              </a:spcAft>
              <a:buClr>
                <a:schemeClr val="lt1"/>
              </a:buClr>
              <a:buSzPts val="3600"/>
              <a:buNone/>
              <a:defRPr sz="3600" b="1">
                <a:solidFill>
                  <a:schemeClr val="lt1"/>
                </a:solidFill>
              </a:defRPr>
            </a:lvl9pPr>
          </a:lstStyle>
          <a:p>
            <a:endParaRPr/>
          </a:p>
        </p:txBody>
      </p:sp>
      <p:sp>
        <p:nvSpPr>
          <p:cNvPr id="142" name="Shape 142"/>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lt1"/>
                </a:solidFill>
              </a:defRPr>
            </a:lvl1pPr>
            <a:lvl2pPr lvl="1" algn="r">
              <a:lnSpc>
                <a:spcPct val="100000"/>
              </a:lnSpc>
              <a:spcAft>
                <a:spcPts val="0"/>
              </a:spcAft>
              <a:buNone/>
              <a:defRPr sz="1000">
                <a:solidFill>
                  <a:schemeClr val="lt1"/>
                </a:solidFill>
              </a:defRPr>
            </a:lvl2pPr>
            <a:lvl3pPr lvl="2" algn="r">
              <a:lnSpc>
                <a:spcPct val="100000"/>
              </a:lnSpc>
              <a:spcAft>
                <a:spcPts val="0"/>
              </a:spcAft>
              <a:buNone/>
              <a:defRPr sz="1000">
                <a:solidFill>
                  <a:schemeClr val="lt1"/>
                </a:solidFill>
              </a:defRPr>
            </a:lvl3pPr>
            <a:lvl4pPr lvl="3" algn="r">
              <a:lnSpc>
                <a:spcPct val="100000"/>
              </a:lnSpc>
              <a:spcAft>
                <a:spcPts val="0"/>
              </a:spcAft>
              <a:buNone/>
              <a:defRPr sz="1000">
                <a:solidFill>
                  <a:schemeClr val="lt1"/>
                </a:solidFill>
              </a:defRPr>
            </a:lvl4pPr>
            <a:lvl5pPr lvl="4" algn="r">
              <a:lnSpc>
                <a:spcPct val="100000"/>
              </a:lnSpc>
              <a:spcAft>
                <a:spcPts val="0"/>
              </a:spcAft>
              <a:buNone/>
              <a:defRPr sz="1000">
                <a:solidFill>
                  <a:schemeClr val="lt1"/>
                </a:solidFill>
              </a:defRPr>
            </a:lvl5pPr>
            <a:lvl6pPr lvl="5" algn="r">
              <a:lnSpc>
                <a:spcPct val="100000"/>
              </a:lnSpc>
              <a:spcAft>
                <a:spcPts val="0"/>
              </a:spcAft>
              <a:buNone/>
              <a:defRPr sz="1000">
                <a:solidFill>
                  <a:schemeClr val="lt1"/>
                </a:solidFill>
              </a:defRPr>
            </a:lvl6pPr>
            <a:lvl7pPr lvl="6" algn="r">
              <a:lnSpc>
                <a:spcPct val="100000"/>
              </a:lnSpc>
              <a:spcAft>
                <a:spcPts val="0"/>
              </a:spcAft>
              <a:buNone/>
              <a:defRPr sz="1000">
                <a:solidFill>
                  <a:schemeClr val="lt1"/>
                </a:solidFill>
              </a:defRPr>
            </a:lvl7pPr>
            <a:lvl8pPr lvl="7" algn="r">
              <a:lnSpc>
                <a:spcPct val="100000"/>
              </a:lnSpc>
              <a:spcAft>
                <a:spcPts val="0"/>
              </a:spcAft>
              <a:buNone/>
              <a:defRPr sz="1000">
                <a:solidFill>
                  <a:schemeClr val="lt1"/>
                </a:solidFill>
              </a:defRPr>
            </a:lvl8pPr>
            <a:lvl9pPr lvl="8" algn="r">
              <a:lnSpc>
                <a:spcPct val="100000"/>
              </a:lnSpc>
              <a:spcAft>
                <a:spcPts val="0"/>
              </a:spcAft>
              <a:buNone/>
              <a:defRPr sz="1000">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4">
  <p:cSld name="AUTOLAYOUT_20">
    <p:bg>
      <p:bgPr>
        <a:solidFill>
          <a:srgbClr val="FFFFFF"/>
        </a:solidFill>
        <a:effectLst/>
      </p:bgPr>
    </p:bg>
    <p:spTree>
      <p:nvGrpSpPr>
        <p:cNvPr id="1" name="Shape 143"/>
        <p:cNvGrpSpPr/>
        <p:nvPr/>
      </p:nvGrpSpPr>
      <p:grpSpPr>
        <a:xfrm>
          <a:off x="0" y="0"/>
          <a:ext cx="0" cy="0"/>
          <a:chOff x="0" y="0"/>
          <a:chExt cx="0" cy="0"/>
        </a:xfrm>
      </p:grpSpPr>
      <p:sp>
        <p:nvSpPr>
          <p:cNvPr id="144" name="Shape 144"/>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5" name="Shape 145"/>
          <p:cNvSpPr/>
          <p:nvPr/>
        </p:nvSpPr>
        <p:spPr>
          <a:xfrm>
            <a:off x="0" y="0"/>
            <a:ext cx="60963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46" name="Shape 146"/>
          <p:cNvGrpSpPr/>
          <p:nvPr/>
        </p:nvGrpSpPr>
        <p:grpSpPr>
          <a:xfrm>
            <a:off x="6096350" y="0"/>
            <a:ext cx="3047700" cy="431400"/>
            <a:chOff x="6096400" y="0"/>
            <a:chExt cx="3047700" cy="431400"/>
          </a:xfrm>
        </p:grpSpPr>
        <p:sp>
          <p:nvSpPr>
            <p:cNvPr id="147" name="Shape 147"/>
            <p:cNvSpPr/>
            <p:nvPr/>
          </p:nvSpPr>
          <p:spPr>
            <a:xfrm>
              <a:off x="6096400" y="0"/>
              <a:ext cx="3047700" cy="215700"/>
            </a:xfrm>
            <a:prstGeom prst="rect">
              <a:avLst/>
            </a:prstGeom>
            <a:solidFill>
              <a:srgbClr val="6AA84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8" name="Shape 148"/>
            <p:cNvSpPr/>
            <p:nvPr/>
          </p:nvSpPr>
          <p:spPr>
            <a:xfrm>
              <a:off x="6096400" y="215700"/>
              <a:ext cx="3047700" cy="215700"/>
            </a:xfrm>
            <a:prstGeom prst="rect">
              <a:avLst/>
            </a:prstGeom>
            <a:solidFill>
              <a:srgbClr val="FFF2C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9" name="Shape 149"/>
            <p:cNvSpPr/>
            <p:nvPr/>
          </p:nvSpPr>
          <p:spPr>
            <a:xfrm>
              <a:off x="6096400" y="215702"/>
              <a:ext cx="3047700" cy="55800"/>
            </a:xfrm>
            <a:prstGeom prst="rect">
              <a:avLst/>
            </a:prstGeom>
            <a:solidFill>
              <a:srgbClr val="38761D"/>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50" name="Shape 150"/>
          <p:cNvSpPr txBox="1">
            <a:spLocks noGrp="1"/>
          </p:cNvSpPr>
          <p:nvPr>
            <p:ph type="title"/>
          </p:nvPr>
        </p:nvSpPr>
        <p:spPr>
          <a:xfrm>
            <a:off x="6293125" y="754675"/>
            <a:ext cx="2665500" cy="3626700"/>
          </a:xfrm>
          <a:prstGeom prst="rect">
            <a:avLst/>
          </a:prstGeom>
          <a:noFill/>
        </p:spPr>
        <p:txBody>
          <a:bodyPr spcFirstLastPara="1" wrap="square" lIns="91425" tIns="91425" rIns="91425" bIns="91425" anchor="b" anchorCtr="0"/>
          <a:lstStyle>
            <a:lvl1pPr lvl="0" algn="l">
              <a:lnSpc>
                <a:spcPct val="100000"/>
              </a:lnSpc>
              <a:spcBef>
                <a:spcPts val="0"/>
              </a:spcBef>
              <a:spcAft>
                <a:spcPts val="0"/>
              </a:spcAft>
              <a:buNone/>
              <a:defRPr sz="2600" b="1">
                <a:solidFill>
                  <a:srgbClr val="212121"/>
                </a:solidFill>
              </a:defRPr>
            </a:lvl1pPr>
            <a:lvl2pPr lvl="1" algn="l">
              <a:lnSpc>
                <a:spcPct val="100000"/>
              </a:lnSpc>
              <a:spcBef>
                <a:spcPts val="0"/>
              </a:spcBef>
              <a:spcAft>
                <a:spcPts val="0"/>
              </a:spcAft>
              <a:buNone/>
              <a:defRPr sz="2600" b="1">
                <a:solidFill>
                  <a:srgbClr val="212121"/>
                </a:solidFill>
              </a:defRPr>
            </a:lvl2pPr>
            <a:lvl3pPr lvl="2" algn="l">
              <a:lnSpc>
                <a:spcPct val="100000"/>
              </a:lnSpc>
              <a:spcBef>
                <a:spcPts val="0"/>
              </a:spcBef>
              <a:spcAft>
                <a:spcPts val="0"/>
              </a:spcAft>
              <a:buNone/>
              <a:defRPr sz="2600" b="1">
                <a:solidFill>
                  <a:srgbClr val="212121"/>
                </a:solidFill>
              </a:defRPr>
            </a:lvl3pPr>
            <a:lvl4pPr lvl="3" algn="l">
              <a:lnSpc>
                <a:spcPct val="100000"/>
              </a:lnSpc>
              <a:spcBef>
                <a:spcPts val="0"/>
              </a:spcBef>
              <a:spcAft>
                <a:spcPts val="0"/>
              </a:spcAft>
              <a:buNone/>
              <a:defRPr sz="2600" b="1">
                <a:solidFill>
                  <a:srgbClr val="212121"/>
                </a:solidFill>
              </a:defRPr>
            </a:lvl4pPr>
            <a:lvl5pPr lvl="4" algn="l">
              <a:lnSpc>
                <a:spcPct val="100000"/>
              </a:lnSpc>
              <a:spcBef>
                <a:spcPts val="0"/>
              </a:spcBef>
              <a:spcAft>
                <a:spcPts val="0"/>
              </a:spcAft>
              <a:buNone/>
              <a:defRPr sz="2600" b="1">
                <a:solidFill>
                  <a:srgbClr val="212121"/>
                </a:solidFill>
              </a:defRPr>
            </a:lvl5pPr>
            <a:lvl6pPr lvl="5" algn="l">
              <a:lnSpc>
                <a:spcPct val="100000"/>
              </a:lnSpc>
              <a:spcBef>
                <a:spcPts val="0"/>
              </a:spcBef>
              <a:spcAft>
                <a:spcPts val="0"/>
              </a:spcAft>
              <a:buNone/>
              <a:defRPr sz="2600" b="1">
                <a:solidFill>
                  <a:srgbClr val="212121"/>
                </a:solidFill>
              </a:defRPr>
            </a:lvl6pPr>
            <a:lvl7pPr lvl="6" algn="l">
              <a:lnSpc>
                <a:spcPct val="100000"/>
              </a:lnSpc>
              <a:spcBef>
                <a:spcPts val="0"/>
              </a:spcBef>
              <a:spcAft>
                <a:spcPts val="0"/>
              </a:spcAft>
              <a:buNone/>
              <a:defRPr sz="2600" b="1">
                <a:solidFill>
                  <a:srgbClr val="212121"/>
                </a:solidFill>
              </a:defRPr>
            </a:lvl7pPr>
            <a:lvl8pPr lvl="7" algn="l">
              <a:lnSpc>
                <a:spcPct val="100000"/>
              </a:lnSpc>
              <a:spcBef>
                <a:spcPts val="0"/>
              </a:spcBef>
              <a:spcAft>
                <a:spcPts val="0"/>
              </a:spcAft>
              <a:buNone/>
              <a:defRPr sz="2600" b="1">
                <a:solidFill>
                  <a:srgbClr val="212121"/>
                </a:solidFill>
              </a:defRPr>
            </a:lvl8pPr>
            <a:lvl9pPr lvl="8" algn="l">
              <a:lnSpc>
                <a:spcPct val="100000"/>
              </a:lnSpc>
              <a:spcBef>
                <a:spcPts val="0"/>
              </a:spcBef>
              <a:spcAft>
                <a:spcPts val="0"/>
              </a:spcAft>
              <a:buNone/>
              <a:defRPr sz="2600" b="1">
                <a:solidFill>
                  <a:srgbClr val="212121"/>
                </a:solidFill>
              </a:defRPr>
            </a:lvl9pPr>
          </a:lstStyle>
          <a:p>
            <a:endParaRPr/>
          </a:p>
        </p:txBody>
      </p:sp>
      <p:sp>
        <p:nvSpPr>
          <p:cNvPr id="151" name="Shape 151"/>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6">
  <p:cSld name="AUTOLAYOUT_21">
    <p:bg>
      <p:bgPr>
        <a:solidFill>
          <a:srgbClr val="FFFFFF"/>
        </a:solidFill>
        <a:effectLst/>
      </p:bgPr>
    </p:bg>
    <p:spTree>
      <p:nvGrpSpPr>
        <p:cNvPr id="1" name="Shape 152"/>
        <p:cNvGrpSpPr/>
        <p:nvPr/>
      </p:nvGrpSpPr>
      <p:grpSpPr>
        <a:xfrm>
          <a:off x="0" y="0"/>
          <a:ext cx="0" cy="0"/>
          <a:chOff x="0" y="0"/>
          <a:chExt cx="0" cy="0"/>
        </a:xfrm>
      </p:grpSpPr>
      <p:sp>
        <p:nvSpPr>
          <p:cNvPr id="153" name="Shape 153"/>
          <p:cNvSpPr/>
          <p:nvPr/>
        </p:nvSpPr>
        <p:spPr>
          <a:xfrm>
            <a:off x="0" y="0"/>
            <a:ext cx="91440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4" name="Shape 154"/>
          <p:cNvSpPr txBox="1">
            <a:spLocks noGrp="1"/>
          </p:cNvSpPr>
          <p:nvPr>
            <p:ph type="ctrTitle"/>
          </p:nvPr>
        </p:nvSpPr>
        <p:spPr>
          <a:xfrm>
            <a:off x="1837575" y="1251525"/>
            <a:ext cx="5445900" cy="2640600"/>
          </a:xfrm>
          <a:prstGeom prst="rect">
            <a:avLst/>
          </a:prstGeom>
          <a:noFill/>
        </p:spPr>
        <p:txBody>
          <a:bodyPr spcFirstLastPara="1" wrap="square" lIns="91425" tIns="91425" rIns="91425" bIns="91425" anchor="ctr" anchorCtr="0"/>
          <a:lstStyle>
            <a:lvl1pPr lvl="0" algn="ctr">
              <a:lnSpc>
                <a:spcPct val="100000"/>
              </a:lnSpc>
              <a:spcBef>
                <a:spcPts val="0"/>
              </a:spcBef>
              <a:spcAft>
                <a:spcPts val="0"/>
              </a:spcAft>
              <a:buClr>
                <a:srgbClr val="FFFFFF"/>
              </a:buClr>
              <a:buSzPts val="4000"/>
              <a:buNone/>
              <a:defRPr sz="4000" b="1">
                <a:solidFill>
                  <a:srgbClr val="FFFFFF"/>
                </a:solidFill>
              </a:defRPr>
            </a:lvl1pPr>
            <a:lvl2pPr lvl="1" algn="ctr">
              <a:lnSpc>
                <a:spcPct val="100000"/>
              </a:lnSpc>
              <a:spcBef>
                <a:spcPts val="0"/>
              </a:spcBef>
              <a:spcAft>
                <a:spcPts val="0"/>
              </a:spcAft>
              <a:buClr>
                <a:srgbClr val="FFFFFF"/>
              </a:buClr>
              <a:buSzPts val="4000"/>
              <a:buNone/>
              <a:defRPr sz="4000" b="1">
                <a:solidFill>
                  <a:srgbClr val="FFFFFF"/>
                </a:solidFill>
              </a:defRPr>
            </a:lvl2pPr>
            <a:lvl3pPr lvl="2" algn="ctr">
              <a:lnSpc>
                <a:spcPct val="100000"/>
              </a:lnSpc>
              <a:spcBef>
                <a:spcPts val="0"/>
              </a:spcBef>
              <a:spcAft>
                <a:spcPts val="0"/>
              </a:spcAft>
              <a:buClr>
                <a:srgbClr val="FFFFFF"/>
              </a:buClr>
              <a:buSzPts val="4000"/>
              <a:buNone/>
              <a:defRPr sz="4000" b="1">
                <a:solidFill>
                  <a:srgbClr val="FFFFFF"/>
                </a:solidFill>
              </a:defRPr>
            </a:lvl3pPr>
            <a:lvl4pPr lvl="3" algn="ctr">
              <a:lnSpc>
                <a:spcPct val="100000"/>
              </a:lnSpc>
              <a:spcBef>
                <a:spcPts val="0"/>
              </a:spcBef>
              <a:spcAft>
                <a:spcPts val="0"/>
              </a:spcAft>
              <a:buClr>
                <a:srgbClr val="FFFFFF"/>
              </a:buClr>
              <a:buSzPts val="4000"/>
              <a:buNone/>
              <a:defRPr sz="4000" b="1">
                <a:solidFill>
                  <a:srgbClr val="FFFFFF"/>
                </a:solidFill>
              </a:defRPr>
            </a:lvl4pPr>
            <a:lvl5pPr lvl="4" algn="ctr">
              <a:lnSpc>
                <a:spcPct val="100000"/>
              </a:lnSpc>
              <a:spcBef>
                <a:spcPts val="0"/>
              </a:spcBef>
              <a:spcAft>
                <a:spcPts val="0"/>
              </a:spcAft>
              <a:buClr>
                <a:srgbClr val="FFFFFF"/>
              </a:buClr>
              <a:buSzPts val="4000"/>
              <a:buNone/>
              <a:defRPr sz="4000" b="1">
                <a:solidFill>
                  <a:srgbClr val="FFFFFF"/>
                </a:solidFill>
              </a:defRPr>
            </a:lvl5pPr>
            <a:lvl6pPr lvl="5" algn="ctr">
              <a:lnSpc>
                <a:spcPct val="100000"/>
              </a:lnSpc>
              <a:spcBef>
                <a:spcPts val="0"/>
              </a:spcBef>
              <a:spcAft>
                <a:spcPts val="0"/>
              </a:spcAft>
              <a:buClr>
                <a:srgbClr val="FFFFFF"/>
              </a:buClr>
              <a:buSzPts val="4000"/>
              <a:buNone/>
              <a:defRPr sz="4000" b="1">
                <a:solidFill>
                  <a:srgbClr val="FFFFFF"/>
                </a:solidFill>
              </a:defRPr>
            </a:lvl6pPr>
            <a:lvl7pPr lvl="6" algn="ctr">
              <a:lnSpc>
                <a:spcPct val="100000"/>
              </a:lnSpc>
              <a:spcBef>
                <a:spcPts val="0"/>
              </a:spcBef>
              <a:spcAft>
                <a:spcPts val="0"/>
              </a:spcAft>
              <a:buClr>
                <a:srgbClr val="FFFFFF"/>
              </a:buClr>
              <a:buSzPts val="4000"/>
              <a:buNone/>
              <a:defRPr sz="4000" b="1">
                <a:solidFill>
                  <a:srgbClr val="FFFFFF"/>
                </a:solidFill>
              </a:defRPr>
            </a:lvl7pPr>
            <a:lvl8pPr lvl="7" algn="ctr">
              <a:lnSpc>
                <a:spcPct val="100000"/>
              </a:lnSpc>
              <a:spcBef>
                <a:spcPts val="0"/>
              </a:spcBef>
              <a:spcAft>
                <a:spcPts val="0"/>
              </a:spcAft>
              <a:buClr>
                <a:srgbClr val="FFFFFF"/>
              </a:buClr>
              <a:buSzPts val="4000"/>
              <a:buNone/>
              <a:defRPr sz="4000" b="1">
                <a:solidFill>
                  <a:srgbClr val="FFFFFF"/>
                </a:solidFill>
              </a:defRPr>
            </a:lvl8pPr>
            <a:lvl9pPr lvl="8" algn="ctr">
              <a:lnSpc>
                <a:spcPct val="100000"/>
              </a:lnSpc>
              <a:spcBef>
                <a:spcPts val="0"/>
              </a:spcBef>
              <a:spcAft>
                <a:spcPts val="0"/>
              </a:spcAft>
              <a:buClr>
                <a:srgbClr val="FFFFFF"/>
              </a:buClr>
              <a:buSzPts val="4000"/>
              <a:buNone/>
              <a:defRPr sz="4000" b="1">
                <a:solidFill>
                  <a:srgbClr val="FFFFFF"/>
                </a:solidFill>
              </a:defRPr>
            </a:lvl9pPr>
          </a:lstStyle>
          <a:p>
            <a:endParaRPr/>
          </a:p>
        </p:txBody>
      </p:sp>
      <p:sp>
        <p:nvSpPr>
          <p:cNvPr id="155" name="Shape 155"/>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9">
  <p:cSld name="AUTOLAYOUT_23">
    <p:bg>
      <p:bgPr>
        <a:solidFill>
          <a:srgbClr val="FFFFFF"/>
        </a:solidFill>
        <a:effectLst/>
      </p:bgPr>
    </p:bg>
    <p:spTree>
      <p:nvGrpSpPr>
        <p:cNvPr id="1" name="Shape 156"/>
        <p:cNvGrpSpPr/>
        <p:nvPr/>
      </p:nvGrpSpPr>
      <p:grpSpPr>
        <a:xfrm>
          <a:off x="0" y="0"/>
          <a:ext cx="0" cy="0"/>
          <a:chOff x="0" y="0"/>
          <a:chExt cx="0" cy="0"/>
        </a:xfrm>
      </p:grpSpPr>
      <p:sp>
        <p:nvSpPr>
          <p:cNvPr id="157" name="Shape 157"/>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8" name="Shape 158"/>
          <p:cNvSpPr/>
          <p:nvPr/>
        </p:nvSpPr>
        <p:spPr>
          <a:xfrm>
            <a:off x="3389100" y="0"/>
            <a:ext cx="57549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159" name="Shape 159"/>
          <p:cNvCxnSpPr/>
          <p:nvPr/>
        </p:nvCxnSpPr>
        <p:spPr>
          <a:xfrm>
            <a:off x="372950" y="511683"/>
            <a:ext cx="642300" cy="0"/>
          </a:xfrm>
          <a:prstGeom prst="straightConnector1">
            <a:avLst/>
          </a:prstGeom>
          <a:noFill/>
          <a:ln w="76200" cap="flat" cmpd="sng">
            <a:solidFill>
              <a:schemeClr val="accent5"/>
            </a:solidFill>
            <a:prstDash val="solid"/>
            <a:round/>
            <a:headEnd type="none" w="sm" len="sm"/>
            <a:tailEnd type="none" w="sm" len="sm"/>
          </a:ln>
        </p:spPr>
      </p:cxnSp>
      <p:sp>
        <p:nvSpPr>
          <p:cNvPr id="160" name="Shape 160"/>
          <p:cNvSpPr txBox="1">
            <a:spLocks noGrp="1"/>
          </p:cNvSpPr>
          <p:nvPr>
            <p:ph type="title"/>
          </p:nvPr>
        </p:nvSpPr>
        <p:spPr>
          <a:xfrm>
            <a:off x="321825" y="694100"/>
            <a:ext cx="2143800" cy="3149400"/>
          </a:xfrm>
          <a:prstGeom prst="rect">
            <a:avLst/>
          </a:prstGeom>
          <a:noFill/>
        </p:spPr>
        <p:txBody>
          <a:bodyPr spcFirstLastPara="1" wrap="square" lIns="91425" tIns="91425" rIns="91425" bIns="91425" anchor="t" anchorCtr="0"/>
          <a:lstStyle>
            <a:lvl1pPr lvl="0" algn="l">
              <a:lnSpc>
                <a:spcPct val="100000"/>
              </a:lnSpc>
              <a:spcBef>
                <a:spcPts val="0"/>
              </a:spcBef>
              <a:spcAft>
                <a:spcPts val="0"/>
              </a:spcAft>
              <a:buNone/>
              <a:defRPr sz="2600" b="1">
                <a:solidFill>
                  <a:schemeClr val="dk1"/>
                </a:solidFill>
              </a:defRPr>
            </a:lvl1pPr>
            <a:lvl2pPr lvl="1" algn="l">
              <a:lnSpc>
                <a:spcPct val="100000"/>
              </a:lnSpc>
              <a:spcBef>
                <a:spcPts val="0"/>
              </a:spcBef>
              <a:spcAft>
                <a:spcPts val="0"/>
              </a:spcAft>
              <a:buNone/>
              <a:defRPr sz="2600" b="1">
                <a:solidFill>
                  <a:schemeClr val="dk1"/>
                </a:solidFill>
              </a:defRPr>
            </a:lvl2pPr>
            <a:lvl3pPr lvl="2" algn="l">
              <a:lnSpc>
                <a:spcPct val="100000"/>
              </a:lnSpc>
              <a:spcBef>
                <a:spcPts val="0"/>
              </a:spcBef>
              <a:spcAft>
                <a:spcPts val="0"/>
              </a:spcAft>
              <a:buNone/>
              <a:defRPr sz="2600" b="1">
                <a:solidFill>
                  <a:schemeClr val="dk1"/>
                </a:solidFill>
              </a:defRPr>
            </a:lvl3pPr>
            <a:lvl4pPr lvl="3" algn="l">
              <a:lnSpc>
                <a:spcPct val="100000"/>
              </a:lnSpc>
              <a:spcBef>
                <a:spcPts val="0"/>
              </a:spcBef>
              <a:spcAft>
                <a:spcPts val="0"/>
              </a:spcAft>
              <a:buNone/>
              <a:defRPr sz="2600" b="1">
                <a:solidFill>
                  <a:schemeClr val="dk1"/>
                </a:solidFill>
              </a:defRPr>
            </a:lvl4pPr>
            <a:lvl5pPr lvl="4" algn="l">
              <a:lnSpc>
                <a:spcPct val="100000"/>
              </a:lnSpc>
              <a:spcBef>
                <a:spcPts val="0"/>
              </a:spcBef>
              <a:spcAft>
                <a:spcPts val="0"/>
              </a:spcAft>
              <a:buNone/>
              <a:defRPr sz="2600" b="1">
                <a:solidFill>
                  <a:schemeClr val="dk1"/>
                </a:solidFill>
              </a:defRPr>
            </a:lvl5pPr>
            <a:lvl6pPr lvl="5" algn="l">
              <a:lnSpc>
                <a:spcPct val="100000"/>
              </a:lnSpc>
              <a:spcBef>
                <a:spcPts val="0"/>
              </a:spcBef>
              <a:spcAft>
                <a:spcPts val="0"/>
              </a:spcAft>
              <a:buNone/>
              <a:defRPr sz="2600" b="1">
                <a:solidFill>
                  <a:schemeClr val="dk1"/>
                </a:solidFill>
              </a:defRPr>
            </a:lvl6pPr>
            <a:lvl7pPr lvl="6" algn="l">
              <a:lnSpc>
                <a:spcPct val="100000"/>
              </a:lnSpc>
              <a:spcBef>
                <a:spcPts val="0"/>
              </a:spcBef>
              <a:spcAft>
                <a:spcPts val="0"/>
              </a:spcAft>
              <a:buNone/>
              <a:defRPr sz="2600" b="1">
                <a:solidFill>
                  <a:schemeClr val="dk1"/>
                </a:solidFill>
              </a:defRPr>
            </a:lvl7pPr>
            <a:lvl8pPr lvl="7" algn="l">
              <a:lnSpc>
                <a:spcPct val="100000"/>
              </a:lnSpc>
              <a:spcBef>
                <a:spcPts val="0"/>
              </a:spcBef>
              <a:spcAft>
                <a:spcPts val="0"/>
              </a:spcAft>
              <a:buNone/>
              <a:defRPr sz="2600" b="1">
                <a:solidFill>
                  <a:schemeClr val="dk1"/>
                </a:solidFill>
              </a:defRPr>
            </a:lvl8pPr>
            <a:lvl9pPr lvl="8" algn="l">
              <a:lnSpc>
                <a:spcPct val="100000"/>
              </a:lnSpc>
              <a:spcBef>
                <a:spcPts val="0"/>
              </a:spcBef>
              <a:spcAft>
                <a:spcPts val="0"/>
              </a:spcAft>
              <a:buNone/>
              <a:defRPr sz="2600" b="1">
                <a:solidFill>
                  <a:schemeClr val="dk1"/>
                </a:solidFill>
              </a:defRPr>
            </a:lvl9pPr>
          </a:lstStyle>
          <a:p>
            <a:endParaRPr/>
          </a:p>
        </p:txBody>
      </p:sp>
      <p:sp>
        <p:nvSpPr>
          <p:cNvPr id="161" name="Shape 161"/>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7">
  <p:cSld name="AUTOLAYOUT_24">
    <p:bg>
      <p:bgPr>
        <a:solidFill>
          <a:srgbClr val="FFFFFF"/>
        </a:solidFill>
        <a:effectLst/>
      </p:bgPr>
    </p:bg>
    <p:spTree>
      <p:nvGrpSpPr>
        <p:cNvPr id="1" name="Shape 162"/>
        <p:cNvGrpSpPr/>
        <p:nvPr/>
      </p:nvGrpSpPr>
      <p:grpSpPr>
        <a:xfrm>
          <a:off x="0" y="0"/>
          <a:ext cx="0" cy="0"/>
          <a:chOff x="0" y="0"/>
          <a:chExt cx="0" cy="0"/>
        </a:xfrm>
      </p:grpSpPr>
      <p:sp>
        <p:nvSpPr>
          <p:cNvPr id="163" name="Shape 163"/>
          <p:cNvSpPr/>
          <p:nvPr/>
        </p:nvSpPr>
        <p:spPr>
          <a:xfrm>
            <a:off x="0" y="0"/>
            <a:ext cx="9144000" cy="5143500"/>
          </a:xfrm>
          <a:prstGeom prst="rect">
            <a:avLst/>
          </a:prstGeom>
          <a:solidFill>
            <a:srgbClr val="607D8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4" name="Shape 164"/>
          <p:cNvSpPr/>
          <p:nvPr/>
        </p:nvSpPr>
        <p:spPr>
          <a:xfrm>
            <a:off x="5037500" y="751050"/>
            <a:ext cx="3641400" cy="3641400"/>
          </a:xfrm>
          <a:prstGeom prst="rect">
            <a:avLst/>
          </a:prstGeom>
          <a:noFill/>
          <a:ln w="76200" cap="flat" cmpd="thinThick">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5" name="Shape 165"/>
          <p:cNvSpPr txBox="1">
            <a:spLocks noGrp="1"/>
          </p:cNvSpPr>
          <p:nvPr>
            <p:ph type="title"/>
          </p:nvPr>
        </p:nvSpPr>
        <p:spPr>
          <a:xfrm>
            <a:off x="5172950" y="923700"/>
            <a:ext cx="3370500" cy="3296100"/>
          </a:xfrm>
          <a:prstGeom prst="rect">
            <a:avLst/>
          </a:prstGeom>
          <a:noFill/>
        </p:spPr>
        <p:txBody>
          <a:bodyPr spcFirstLastPara="1" wrap="square" lIns="91425" tIns="91425" rIns="91425" bIns="91425" anchor="ctr" anchorCtr="0"/>
          <a:lstStyle>
            <a:lvl1pPr lvl="0" algn="ctr">
              <a:lnSpc>
                <a:spcPct val="100000"/>
              </a:lnSpc>
              <a:spcBef>
                <a:spcPts val="0"/>
              </a:spcBef>
              <a:spcAft>
                <a:spcPts val="0"/>
              </a:spcAft>
              <a:buClr>
                <a:srgbClr val="FFFFFF"/>
              </a:buClr>
              <a:buSzPts val="3000"/>
              <a:buNone/>
              <a:defRPr sz="3000" b="1">
                <a:solidFill>
                  <a:srgbClr val="FFFFFF"/>
                </a:solidFill>
              </a:defRPr>
            </a:lvl1pPr>
            <a:lvl2pPr lvl="1" algn="ctr">
              <a:lnSpc>
                <a:spcPct val="100000"/>
              </a:lnSpc>
              <a:spcBef>
                <a:spcPts val="0"/>
              </a:spcBef>
              <a:spcAft>
                <a:spcPts val="0"/>
              </a:spcAft>
              <a:buClr>
                <a:srgbClr val="FFFFFF"/>
              </a:buClr>
              <a:buSzPts val="3000"/>
              <a:buNone/>
              <a:defRPr sz="3000" b="1">
                <a:solidFill>
                  <a:srgbClr val="FFFFFF"/>
                </a:solidFill>
              </a:defRPr>
            </a:lvl2pPr>
            <a:lvl3pPr lvl="2" algn="ctr">
              <a:lnSpc>
                <a:spcPct val="100000"/>
              </a:lnSpc>
              <a:spcBef>
                <a:spcPts val="0"/>
              </a:spcBef>
              <a:spcAft>
                <a:spcPts val="0"/>
              </a:spcAft>
              <a:buClr>
                <a:srgbClr val="FFFFFF"/>
              </a:buClr>
              <a:buSzPts val="3000"/>
              <a:buNone/>
              <a:defRPr sz="3000" b="1">
                <a:solidFill>
                  <a:srgbClr val="FFFFFF"/>
                </a:solidFill>
              </a:defRPr>
            </a:lvl3pPr>
            <a:lvl4pPr lvl="3" algn="ctr">
              <a:lnSpc>
                <a:spcPct val="100000"/>
              </a:lnSpc>
              <a:spcBef>
                <a:spcPts val="0"/>
              </a:spcBef>
              <a:spcAft>
                <a:spcPts val="0"/>
              </a:spcAft>
              <a:buClr>
                <a:srgbClr val="FFFFFF"/>
              </a:buClr>
              <a:buSzPts val="3000"/>
              <a:buNone/>
              <a:defRPr sz="3000" b="1">
                <a:solidFill>
                  <a:srgbClr val="FFFFFF"/>
                </a:solidFill>
              </a:defRPr>
            </a:lvl4pPr>
            <a:lvl5pPr lvl="4" algn="ctr">
              <a:lnSpc>
                <a:spcPct val="100000"/>
              </a:lnSpc>
              <a:spcBef>
                <a:spcPts val="0"/>
              </a:spcBef>
              <a:spcAft>
                <a:spcPts val="0"/>
              </a:spcAft>
              <a:buClr>
                <a:srgbClr val="FFFFFF"/>
              </a:buClr>
              <a:buSzPts val="3000"/>
              <a:buNone/>
              <a:defRPr sz="3000" b="1">
                <a:solidFill>
                  <a:srgbClr val="FFFFFF"/>
                </a:solidFill>
              </a:defRPr>
            </a:lvl5pPr>
            <a:lvl6pPr lvl="5" algn="ctr">
              <a:lnSpc>
                <a:spcPct val="100000"/>
              </a:lnSpc>
              <a:spcBef>
                <a:spcPts val="0"/>
              </a:spcBef>
              <a:spcAft>
                <a:spcPts val="0"/>
              </a:spcAft>
              <a:buClr>
                <a:srgbClr val="FFFFFF"/>
              </a:buClr>
              <a:buSzPts val="3000"/>
              <a:buNone/>
              <a:defRPr sz="3000" b="1">
                <a:solidFill>
                  <a:srgbClr val="FFFFFF"/>
                </a:solidFill>
              </a:defRPr>
            </a:lvl6pPr>
            <a:lvl7pPr lvl="6" algn="ctr">
              <a:lnSpc>
                <a:spcPct val="100000"/>
              </a:lnSpc>
              <a:spcBef>
                <a:spcPts val="0"/>
              </a:spcBef>
              <a:spcAft>
                <a:spcPts val="0"/>
              </a:spcAft>
              <a:buClr>
                <a:srgbClr val="FFFFFF"/>
              </a:buClr>
              <a:buSzPts val="3000"/>
              <a:buNone/>
              <a:defRPr sz="3000" b="1">
                <a:solidFill>
                  <a:srgbClr val="FFFFFF"/>
                </a:solidFill>
              </a:defRPr>
            </a:lvl7pPr>
            <a:lvl8pPr lvl="7" algn="ctr">
              <a:lnSpc>
                <a:spcPct val="100000"/>
              </a:lnSpc>
              <a:spcBef>
                <a:spcPts val="0"/>
              </a:spcBef>
              <a:spcAft>
                <a:spcPts val="0"/>
              </a:spcAft>
              <a:buClr>
                <a:srgbClr val="FFFFFF"/>
              </a:buClr>
              <a:buSzPts val="3000"/>
              <a:buNone/>
              <a:defRPr sz="3000" b="1">
                <a:solidFill>
                  <a:srgbClr val="FFFFFF"/>
                </a:solidFill>
              </a:defRPr>
            </a:lvl8pPr>
            <a:lvl9pPr lvl="8" algn="ctr">
              <a:lnSpc>
                <a:spcPct val="100000"/>
              </a:lnSpc>
              <a:spcBef>
                <a:spcPts val="0"/>
              </a:spcBef>
              <a:spcAft>
                <a:spcPts val="0"/>
              </a:spcAft>
              <a:buClr>
                <a:srgbClr val="FFFFFF"/>
              </a:buClr>
              <a:buSzPts val="3000"/>
              <a:buNone/>
              <a:defRPr sz="3000" b="1">
                <a:solidFill>
                  <a:srgbClr val="FFFFFF"/>
                </a:solidFill>
              </a:defRPr>
            </a:lvl9pPr>
          </a:lstStyle>
          <a:p>
            <a:endParaRPr/>
          </a:p>
        </p:txBody>
      </p:sp>
      <p:sp>
        <p:nvSpPr>
          <p:cNvPr id="166" name="Shape 166"/>
          <p:cNvSpPr txBox="1">
            <a:spLocks noGrp="1"/>
          </p:cNvSpPr>
          <p:nvPr>
            <p:ph type="sldNum" idx="12"/>
          </p:nvPr>
        </p:nvSpPr>
        <p:spPr>
          <a:xfrm>
            <a:off x="8497999" y="4688759"/>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12">
  <p:cSld name="AUTOLAYOUT_25">
    <p:bg>
      <p:bgPr>
        <a:solidFill>
          <a:srgbClr val="FFFFFF"/>
        </a:solidFill>
        <a:effectLst/>
      </p:bgPr>
    </p:bg>
    <p:spTree>
      <p:nvGrpSpPr>
        <p:cNvPr id="1" name="Shape 167"/>
        <p:cNvGrpSpPr/>
        <p:nvPr/>
      </p:nvGrpSpPr>
      <p:grpSpPr>
        <a:xfrm>
          <a:off x="0" y="0"/>
          <a:ext cx="0" cy="0"/>
          <a:chOff x="0" y="0"/>
          <a:chExt cx="0" cy="0"/>
        </a:xfrm>
      </p:grpSpPr>
      <p:sp>
        <p:nvSpPr>
          <p:cNvPr id="168" name="Shape 168"/>
          <p:cNvSpPr/>
          <p:nvPr/>
        </p:nvSpPr>
        <p:spPr>
          <a:xfrm>
            <a:off x="0" y="0"/>
            <a:ext cx="91440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9" name="Shape 169"/>
          <p:cNvSpPr txBox="1">
            <a:spLocks noGrp="1"/>
          </p:cNvSpPr>
          <p:nvPr>
            <p:ph type="ctrTitle"/>
          </p:nvPr>
        </p:nvSpPr>
        <p:spPr>
          <a:xfrm>
            <a:off x="1837575" y="1251525"/>
            <a:ext cx="5445900" cy="2640600"/>
          </a:xfrm>
          <a:prstGeom prst="rect">
            <a:avLst/>
          </a:prstGeom>
          <a:noFill/>
        </p:spPr>
        <p:txBody>
          <a:bodyPr spcFirstLastPara="1" wrap="square" lIns="91425" tIns="91425" rIns="91425" bIns="91425" anchor="ctr" anchorCtr="0"/>
          <a:lstStyle>
            <a:lvl1pPr lvl="0" algn="ctr">
              <a:lnSpc>
                <a:spcPct val="100000"/>
              </a:lnSpc>
              <a:spcBef>
                <a:spcPts val="0"/>
              </a:spcBef>
              <a:spcAft>
                <a:spcPts val="0"/>
              </a:spcAft>
              <a:buClr>
                <a:srgbClr val="FFFFFF"/>
              </a:buClr>
              <a:buSzPts val="4000"/>
              <a:buNone/>
              <a:defRPr sz="4000" b="1">
                <a:solidFill>
                  <a:srgbClr val="FFFFFF"/>
                </a:solidFill>
              </a:defRPr>
            </a:lvl1pPr>
            <a:lvl2pPr lvl="1" algn="ctr">
              <a:lnSpc>
                <a:spcPct val="100000"/>
              </a:lnSpc>
              <a:spcBef>
                <a:spcPts val="0"/>
              </a:spcBef>
              <a:spcAft>
                <a:spcPts val="0"/>
              </a:spcAft>
              <a:buClr>
                <a:srgbClr val="FFFFFF"/>
              </a:buClr>
              <a:buSzPts val="4000"/>
              <a:buNone/>
              <a:defRPr sz="4000" b="1">
                <a:solidFill>
                  <a:srgbClr val="FFFFFF"/>
                </a:solidFill>
              </a:defRPr>
            </a:lvl2pPr>
            <a:lvl3pPr lvl="2" algn="ctr">
              <a:lnSpc>
                <a:spcPct val="100000"/>
              </a:lnSpc>
              <a:spcBef>
                <a:spcPts val="0"/>
              </a:spcBef>
              <a:spcAft>
                <a:spcPts val="0"/>
              </a:spcAft>
              <a:buClr>
                <a:srgbClr val="FFFFFF"/>
              </a:buClr>
              <a:buSzPts val="4000"/>
              <a:buNone/>
              <a:defRPr sz="4000" b="1">
                <a:solidFill>
                  <a:srgbClr val="FFFFFF"/>
                </a:solidFill>
              </a:defRPr>
            </a:lvl3pPr>
            <a:lvl4pPr lvl="3" algn="ctr">
              <a:lnSpc>
                <a:spcPct val="100000"/>
              </a:lnSpc>
              <a:spcBef>
                <a:spcPts val="0"/>
              </a:spcBef>
              <a:spcAft>
                <a:spcPts val="0"/>
              </a:spcAft>
              <a:buClr>
                <a:srgbClr val="FFFFFF"/>
              </a:buClr>
              <a:buSzPts val="4000"/>
              <a:buNone/>
              <a:defRPr sz="4000" b="1">
                <a:solidFill>
                  <a:srgbClr val="FFFFFF"/>
                </a:solidFill>
              </a:defRPr>
            </a:lvl4pPr>
            <a:lvl5pPr lvl="4" algn="ctr">
              <a:lnSpc>
                <a:spcPct val="100000"/>
              </a:lnSpc>
              <a:spcBef>
                <a:spcPts val="0"/>
              </a:spcBef>
              <a:spcAft>
                <a:spcPts val="0"/>
              </a:spcAft>
              <a:buClr>
                <a:srgbClr val="FFFFFF"/>
              </a:buClr>
              <a:buSzPts val="4000"/>
              <a:buNone/>
              <a:defRPr sz="4000" b="1">
                <a:solidFill>
                  <a:srgbClr val="FFFFFF"/>
                </a:solidFill>
              </a:defRPr>
            </a:lvl5pPr>
            <a:lvl6pPr lvl="5" algn="ctr">
              <a:lnSpc>
                <a:spcPct val="100000"/>
              </a:lnSpc>
              <a:spcBef>
                <a:spcPts val="0"/>
              </a:spcBef>
              <a:spcAft>
                <a:spcPts val="0"/>
              </a:spcAft>
              <a:buClr>
                <a:srgbClr val="FFFFFF"/>
              </a:buClr>
              <a:buSzPts val="4000"/>
              <a:buNone/>
              <a:defRPr sz="4000" b="1">
                <a:solidFill>
                  <a:srgbClr val="FFFFFF"/>
                </a:solidFill>
              </a:defRPr>
            </a:lvl6pPr>
            <a:lvl7pPr lvl="6" algn="ctr">
              <a:lnSpc>
                <a:spcPct val="100000"/>
              </a:lnSpc>
              <a:spcBef>
                <a:spcPts val="0"/>
              </a:spcBef>
              <a:spcAft>
                <a:spcPts val="0"/>
              </a:spcAft>
              <a:buClr>
                <a:srgbClr val="FFFFFF"/>
              </a:buClr>
              <a:buSzPts val="4000"/>
              <a:buNone/>
              <a:defRPr sz="4000" b="1">
                <a:solidFill>
                  <a:srgbClr val="FFFFFF"/>
                </a:solidFill>
              </a:defRPr>
            </a:lvl7pPr>
            <a:lvl8pPr lvl="7" algn="ctr">
              <a:lnSpc>
                <a:spcPct val="100000"/>
              </a:lnSpc>
              <a:spcBef>
                <a:spcPts val="0"/>
              </a:spcBef>
              <a:spcAft>
                <a:spcPts val="0"/>
              </a:spcAft>
              <a:buClr>
                <a:srgbClr val="FFFFFF"/>
              </a:buClr>
              <a:buSzPts val="4000"/>
              <a:buNone/>
              <a:defRPr sz="4000" b="1">
                <a:solidFill>
                  <a:srgbClr val="FFFFFF"/>
                </a:solidFill>
              </a:defRPr>
            </a:lvl8pPr>
            <a:lvl9pPr lvl="8" algn="ctr">
              <a:lnSpc>
                <a:spcPct val="100000"/>
              </a:lnSpc>
              <a:spcBef>
                <a:spcPts val="0"/>
              </a:spcBef>
              <a:spcAft>
                <a:spcPts val="0"/>
              </a:spcAft>
              <a:buClr>
                <a:srgbClr val="FFFFFF"/>
              </a:buClr>
              <a:buSzPts val="4000"/>
              <a:buNone/>
              <a:defRPr sz="4000" b="1">
                <a:solidFill>
                  <a:srgbClr val="FFFFFF"/>
                </a:solidFill>
              </a:defRPr>
            </a:lvl9pPr>
          </a:lstStyle>
          <a:p>
            <a:endParaRPr/>
          </a:p>
        </p:txBody>
      </p:sp>
      <p:sp>
        <p:nvSpPr>
          <p:cNvPr id="170" name="Shape 170"/>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ustom layout 14">
  <p:cSld name="AUTOLAYOUT_28">
    <p:bg>
      <p:bgPr>
        <a:solidFill>
          <a:srgbClr val="FFFFFF"/>
        </a:solidFill>
        <a:effectLst/>
      </p:bgPr>
    </p:bg>
    <p:spTree>
      <p:nvGrpSpPr>
        <p:cNvPr id="1" name="Shape 171"/>
        <p:cNvGrpSpPr/>
        <p:nvPr/>
      </p:nvGrpSpPr>
      <p:grpSpPr>
        <a:xfrm>
          <a:off x="0" y="0"/>
          <a:ext cx="0" cy="0"/>
          <a:chOff x="0" y="0"/>
          <a:chExt cx="0" cy="0"/>
        </a:xfrm>
      </p:grpSpPr>
      <p:sp>
        <p:nvSpPr>
          <p:cNvPr id="172" name="Shape 172"/>
          <p:cNvSpPr/>
          <p:nvPr/>
        </p:nvSpPr>
        <p:spPr>
          <a:xfrm>
            <a:off x="0" y="0"/>
            <a:ext cx="9144000" cy="5143500"/>
          </a:xfrm>
          <a:prstGeom prst="rect">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3" name="Shape 173"/>
          <p:cNvSpPr txBox="1">
            <a:spLocks noGrp="1"/>
          </p:cNvSpPr>
          <p:nvPr>
            <p:ph type="ctrTitle"/>
          </p:nvPr>
        </p:nvSpPr>
        <p:spPr>
          <a:xfrm>
            <a:off x="1837575" y="1251525"/>
            <a:ext cx="5445900" cy="2640600"/>
          </a:xfrm>
          <a:prstGeom prst="rect">
            <a:avLst/>
          </a:prstGeom>
          <a:noFill/>
        </p:spPr>
        <p:txBody>
          <a:bodyPr spcFirstLastPara="1" wrap="square" lIns="91425" tIns="91425" rIns="91425" bIns="91425" anchor="ctr" anchorCtr="0"/>
          <a:lstStyle>
            <a:lvl1pPr lvl="0" algn="ctr">
              <a:lnSpc>
                <a:spcPct val="100000"/>
              </a:lnSpc>
              <a:spcBef>
                <a:spcPts val="0"/>
              </a:spcBef>
              <a:spcAft>
                <a:spcPts val="0"/>
              </a:spcAft>
              <a:buClr>
                <a:srgbClr val="FFFFFF"/>
              </a:buClr>
              <a:buSzPts val="4000"/>
              <a:buNone/>
              <a:defRPr sz="4000" b="1">
                <a:solidFill>
                  <a:srgbClr val="FFFFFF"/>
                </a:solidFill>
              </a:defRPr>
            </a:lvl1pPr>
            <a:lvl2pPr lvl="1" algn="ctr">
              <a:lnSpc>
                <a:spcPct val="100000"/>
              </a:lnSpc>
              <a:spcBef>
                <a:spcPts val="0"/>
              </a:spcBef>
              <a:spcAft>
                <a:spcPts val="0"/>
              </a:spcAft>
              <a:buClr>
                <a:srgbClr val="FFFFFF"/>
              </a:buClr>
              <a:buSzPts val="4000"/>
              <a:buNone/>
              <a:defRPr sz="4000" b="1">
                <a:solidFill>
                  <a:srgbClr val="FFFFFF"/>
                </a:solidFill>
              </a:defRPr>
            </a:lvl2pPr>
            <a:lvl3pPr lvl="2" algn="ctr">
              <a:lnSpc>
                <a:spcPct val="100000"/>
              </a:lnSpc>
              <a:spcBef>
                <a:spcPts val="0"/>
              </a:spcBef>
              <a:spcAft>
                <a:spcPts val="0"/>
              </a:spcAft>
              <a:buClr>
                <a:srgbClr val="FFFFFF"/>
              </a:buClr>
              <a:buSzPts val="4000"/>
              <a:buNone/>
              <a:defRPr sz="4000" b="1">
                <a:solidFill>
                  <a:srgbClr val="FFFFFF"/>
                </a:solidFill>
              </a:defRPr>
            </a:lvl3pPr>
            <a:lvl4pPr lvl="3" algn="ctr">
              <a:lnSpc>
                <a:spcPct val="100000"/>
              </a:lnSpc>
              <a:spcBef>
                <a:spcPts val="0"/>
              </a:spcBef>
              <a:spcAft>
                <a:spcPts val="0"/>
              </a:spcAft>
              <a:buClr>
                <a:srgbClr val="FFFFFF"/>
              </a:buClr>
              <a:buSzPts val="4000"/>
              <a:buNone/>
              <a:defRPr sz="4000" b="1">
                <a:solidFill>
                  <a:srgbClr val="FFFFFF"/>
                </a:solidFill>
              </a:defRPr>
            </a:lvl4pPr>
            <a:lvl5pPr lvl="4" algn="ctr">
              <a:lnSpc>
                <a:spcPct val="100000"/>
              </a:lnSpc>
              <a:spcBef>
                <a:spcPts val="0"/>
              </a:spcBef>
              <a:spcAft>
                <a:spcPts val="0"/>
              </a:spcAft>
              <a:buClr>
                <a:srgbClr val="FFFFFF"/>
              </a:buClr>
              <a:buSzPts val="4000"/>
              <a:buNone/>
              <a:defRPr sz="4000" b="1">
                <a:solidFill>
                  <a:srgbClr val="FFFFFF"/>
                </a:solidFill>
              </a:defRPr>
            </a:lvl5pPr>
            <a:lvl6pPr lvl="5" algn="ctr">
              <a:lnSpc>
                <a:spcPct val="100000"/>
              </a:lnSpc>
              <a:spcBef>
                <a:spcPts val="0"/>
              </a:spcBef>
              <a:spcAft>
                <a:spcPts val="0"/>
              </a:spcAft>
              <a:buClr>
                <a:srgbClr val="FFFFFF"/>
              </a:buClr>
              <a:buSzPts val="4000"/>
              <a:buNone/>
              <a:defRPr sz="4000" b="1">
                <a:solidFill>
                  <a:srgbClr val="FFFFFF"/>
                </a:solidFill>
              </a:defRPr>
            </a:lvl6pPr>
            <a:lvl7pPr lvl="6" algn="ctr">
              <a:lnSpc>
                <a:spcPct val="100000"/>
              </a:lnSpc>
              <a:spcBef>
                <a:spcPts val="0"/>
              </a:spcBef>
              <a:spcAft>
                <a:spcPts val="0"/>
              </a:spcAft>
              <a:buClr>
                <a:srgbClr val="FFFFFF"/>
              </a:buClr>
              <a:buSzPts val="4000"/>
              <a:buNone/>
              <a:defRPr sz="4000" b="1">
                <a:solidFill>
                  <a:srgbClr val="FFFFFF"/>
                </a:solidFill>
              </a:defRPr>
            </a:lvl7pPr>
            <a:lvl8pPr lvl="7" algn="ctr">
              <a:lnSpc>
                <a:spcPct val="100000"/>
              </a:lnSpc>
              <a:spcBef>
                <a:spcPts val="0"/>
              </a:spcBef>
              <a:spcAft>
                <a:spcPts val="0"/>
              </a:spcAft>
              <a:buClr>
                <a:srgbClr val="FFFFFF"/>
              </a:buClr>
              <a:buSzPts val="4000"/>
              <a:buNone/>
              <a:defRPr sz="4000" b="1">
                <a:solidFill>
                  <a:srgbClr val="FFFFFF"/>
                </a:solidFill>
              </a:defRPr>
            </a:lvl8pPr>
            <a:lvl9pPr lvl="8" algn="ctr">
              <a:lnSpc>
                <a:spcPct val="100000"/>
              </a:lnSpc>
              <a:spcBef>
                <a:spcPts val="0"/>
              </a:spcBef>
              <a:spcAft>
                <a:spcPts val="0"/>
              </a:spcAft>
              <a:buClr>
                <a:srgbClr val="FFFFFF"/>
              </a:buClr>
              <a:buSzPts val="4000"/>
              <a:buNone/>
              <a:defRPr sz="4000" b="1">
                <a:solidFill>
                  <a:srgbClr val="FFFFFF"/>
                </a:solidFill>
              </a:defRPr>
            </a:lvl9pPr>
          </a:lstStyle>
          <a:p>
            <a:endParaRPr/>
          </a:p>
        </p:txBody>
      </p:sp>
      <p:sp>
        <p:nvSpPr>
          <p:cNvPr id="174" name="Shape 17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ustom layout 5">
  <p:cSld name="AUTOLAYOUT_29">
    <p:bg>
      <p:bgPr>
        <a:solidFill>
          <a:srgbClr val="FFFFFF"/>
        </a:solidFill>
        <a:effectLst/>
      </p:bgPr>
    </p:bg>
    <p:spTree>
      <p:nvGrpSpPr>
        <p:cNvPr id="1" name="Shape 175"/>
        <p:cNvGrpSpPr/>
        <p:nvPr/>
      </p:nvGrpSpPr>
      <p:grpSpPr>
        <a:xfrm>
          <a:off x="0" y="0"/>
          <a:ext cx="0" cy="0"/>
          <a:chOff x="0" y="0"/>
          <a:chExt cx="0" cy="0"/>
        </a:xfrm>
      </p:grpSpPr>
      <p:sp>
        <p:nvSpPr>
          <p:cNvPr id="176" name="Shape 176"/>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7" name="Shape 177"/>
          <p:cNvSpPr txBox="1">
            <a:spLocks noGrp="1"/>
          </p:cNvSpPr>
          <p:nvPr>
            <p:ph type="title"/>
          </p:nvPr>
        </p:nvSpPr>
        <p:spPr>
          <a:xfrm>
            <a:off x="836400" y="3032200"/>
            <a:ext cx="7490400" cy="1577400"/>
          </a:xfrm>
          <a:prstGeom prst="rect">
            <a:avLst/>
          </a:prstGeom>
          <a:noFill/>
        </p:spPr>
        <p:txBody>
          <a:bodyPr spcFirstLastPara="1" wrap="square" lIns="91425" tIns="91425" rIns="91425" bIns="91425" anchor="ctr" anchorCtr="0"/>
          <a:lstStyle>
            <a:lvl1pPr lvl="0" algn="ctr">
              <a:lnSpc>
                <a:spcPct val="100000"/>
              </a:lnSpc>
              <a:spcBef>
                <a:spcPts val="0"/>
              </a:spcBef>
              <a:spcAft>
                <a:spcPts val="0"/>
              </a:spcAft>
              <a:buClr>
                <a:schemeClr val="dk1"/>
              </a:buClr>
              <a:buSzPts val="3600"/>
              <a:buNone/>
              <a:defRPr sz="3600" b="1">
                <a:solidFill>
                  <a:schemeClr val="dk1"/>
                </a:solidFill>
              </a:defRPr>
            </a:lvl1pPr>
            <a:lvl2pPr lvl="1" algn="ctr">
              <a:lnSpc>
                <a:spcPct val="100000"/>
              </a:lnSpc>
              <a:spcBef>
                <a:spcPts val="0"/>
              </a:spcBef>
              <a:spcAft>
                <a:spcPts val="0"/>
              </a:spcAft>
              <a:buClr>
                <a:schemeClr val="dk1"/>
              </a:buClr>
              <a:buSzPts val="3600"/>
              <a:buNone/>
              <a:defRPr sz="3600" b="1">
                <a:solidFill>
                  <a:schemeClr val="dk1"/>
                </a:solidFill>
              </a:defRPr>
            </a:lvl2pPr>
            <a:lvl3pPr lvl="2" algn="ctr">
              <a:lnSpc>
                <a:spcPct val="100000"/>
              </a:lnSpc>
              <a:spcBef>
                <a:spcPts val="0"/>
              </a:spcBef>
              <a:spcAft>
                <a:spcPts val="0"/>
              </a:spcAft>
              <a:buClr>
                <a:schemeClr val="dk1"/>
              </a:buClr>
              <a:buSzPts val="3600"/>
              <a:buNone/>
              <a:defRPr sz="3600" b="1">
                <a:solidFill>
                  <a:schemeClr val="dk1"/>
                </a:solidFill>
              </a:defRPr>
            </a:lvl3pPr>
            <a:lvl4pPr lvl="3" algn="ctr">
              <a:lnSpc>
                <a:spcPct val="100000"/>
              </a:lnSpc>
              <a:spcBef>
                <a:spcPts val="0"/>
              </a:spcBef>
              <a:spcAft>
                <a:spcPts val="0"/>
              </a:spcAft>
              <a:buClr>
                <a:schemeClr val="dk1"/>
              </a:buClr>
              <a:buSzPts val="3600"/>
              <a:buNone/>
              <a:defRPr sz="3600" b="1">
                <a:solidFill>
                  <a:schemeClr val="dk1"/>
                </a:solidFill>
              </a:defRPr>
            </a:lvl4pPr>
            <a:lvl5pPr lvl="4" algn="ctr">
              <a:lnSpc>
                <a:spcPct val="100000"/>
              </a:lnSpc>
              <a:spcBef>
                <a:spcPts val="0"/>
              </a:spcBef>
              <a:spcAft>
                <a:spcPts val="0"/>
              </a:spcAft>
              <a:buClr>
                <a:schemeClr val="dk1"/>
              </a:buClr>
              <a:buSzPts val="3600"/>
              <a:buNone/>
              <a:defRPr sz="3600" b="1">
                <a:solidFill>
                  <a:schemeClr val="dk1"/>
                </a:solidFill>
              </a:defRPr>
            </a:lvl5pPr>
            <a:lvl6pPr lvl="5" algn="ctr">
              <a:lnSpc>
                <a:spcPct val="100000"/>
              </a:lnSpc>
              <a:spcBef>
                <a:spcPts val="0"/>
              </a:spcBef>
              <a:spcAft>
                <a:spcPts val="0"/>
              </a:spcAft>
              <a:buClr>
                <a:schemeClr val="dk1"/>
              </a:buClr>
              <a:buSzPts val="3600"/>
              <a:buNone/>
              <a:defRPr sz="3600" b="1">
                <a:solidFill>
                  <a:schemeClr val="dk1"/>
                </a:solidFill>
              </a:defRPr>
            </a:lvl6pPr>
            <a:lvl7pPr lvl="6" algn="ctr">
              <a:lnSpc>
                <a:spcPct val="100000"/>
              </a:lnSpc>
              <a:spcBef>
                <a:spcPts val="0"/>
              </a:spcBef>
              <a:spcAft>
                <a:spcPts val="0"/>
              </a:spcAft>
              <a:buClr>
                <a:schemeClr val="dk1"/>
              </a:buClr>
              <a:buSzPts val="3600"/>
              <a:buNone/>
              <a:defRPr sz="3600" b="1">
                <a:solidFill>
                  <a:schemeClr val="dk1"/>
                </a:solidFill>
              </a:defRPr>
            </a:lvl7pPr>
            <a:lvl8pPr lvl="7" algn="ctr">
              <a:lnSpc>
                <a:spcPct val="100000"/>
              </a:lnSpc>
              <a:spcBef>
                <a:spcPts val="0"/>
              </a:spcBef>
              <a:spcAft>
                <a:spcPts val="0"/>
              </a:spcAft>
              <a:buClr>
                <a:schemeClr val="dk1"/>
              </a:buClr>
              <a:buSzPts val="3600"/>
              <a:buNone/>
              <a:defRPr sz="3600" b="1">
                <a:solidFill>
                  <a:schemeClr val="dk1"/>
                </a:solidFill>
              </a:defRPr>
            </a:lvl8pPr>
            <a:lvl9pPr lvl="8" algn="ctr">
              <a:lnSpc>
                <a:spcPct val="100000"/>
              </a:lnSpc>
              <a:spcBef>
                <a:spcPts val="0"/>
              </a:spcBef>
              <a:spcAft>
                <a:spcPts val="0"/>
              </a:spcAft>
              <a:buClr>
                <a:schemeClr val="dk1"/>
              </a:buClr>
              <a:buSzPts val="3600"/>
              <a:buNone/>
              <a:defRPr sz="3600" b="1">
                <a:solidFill>
                  <a:schemeClr val="dk1"/>
                </a:solidFill>
              </a:defRPr>
            </a:lvl9pPr>
          </a:lstStyle>
          <a:p>
            <a:endParaRPr/>
          </a:p>
        </p:txBody>
      </p:sp>
      <p:sp>
        <p:nvSpPr>
          <p:cNvPr id="178" name="Shape 178"/>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1"/>
                </a:solidFill>
              </a:defRPr>
            </a:lvl1pPr>
            <a:lvl2pPr lvl="1" algn="r">
              <a:lnSpc>
                <a:spcPct val="100000"/>
              </a:lnSpc>
              <a:spcAft>
                <a:spcPts val="0"/>
              </a:spcAft>
              <a:buNone/>
              <a:defRPr sz="1000">
                <a:solidFill>
                  <a:schemeClr val="dk1"/>
                </a:solidFill>
              </a:defRPr>
            </a:lvl2pPr>
            <a:lvl3pPr lvl="2" algn="r">
              <a:lnSpc>
                <a:spcPct val="100000"/>
              </a:lnSpc>
              <a:spcAft>
                <a:spcPts val="0"/>
              </a:spcAft>
              <a:buNone/>
              <a:defRPr sz="1000">
                <a:solidFill>
                  <a:schemeClr val="dk1"/>
                </a:solidFill>
              </a:defRPr>
            </a:lvl3pPr>
            <a:lvl4pPr lvl="3" algn="r">
              <a:lnSpc>
                <a:spcPct val="100000"/>
              </a:lnSpc>
              <a:spcAft>
                <a:spcPts val="0"/>
              </a:spcAft>
              <a:buNone/>
              <a:defRPr sz="1000">
                <a:solidFill>
                  <a:schemeClr val="dk1"/>
                </a:solidFill>
              </a:defRPr>
            </a:lvl4pPr>
            <a:lvl5pPr lvl="4" algn="r">
              <a:lnSpc>
                <a:spcPct val="100000"/>
              </a:lnSpc>
              <a:spcAft>
                <a:spcPts val="0"/>
              </a:spcAft>
              <a:buNone/>
              <a:defRPr sz="1000">
                <a:solidFill>
                  <a:schemeClr val="dk1"/>
                </a:solidFill>
              </a:defRPr>
            </a:lvl5pPr>
            <a:lvl6pPr lvl="5" algn="r">
              <a:lnSpc>
                <a:spcPct val="100000"/>
              </a:lnSpc>
              <a:spcAft>
                <a:spcPts val="0"/>
              </a:spcAft>
              <a:buNone/>
              <a:defRPr sz="1000">
                <a:solidFill>
                  <a:schemeClr val="dk1"/>
                </a:solidFill>
              </a:defRPr>
            </a:lvl6pPr>
            <a:lvl7pPr lvl="6" algn="r">
              <a:lnSpc>
                <a:spcPct val="100000"/>
              </a:lnSpc>
              <a:spcAft>
                <a:spcPts val="0"/>
              </a:spcAft>
              <a:buNone/>
              <a:defRPr sz="1000">
                <a:solidFill>
                  <a:schemeClr val="dk1"/>
                </a:solidFill>
              </a:defRPr>
            </a:lvl7pPr>
            <a:lvl8pPr lvl="7" algn="r">
              <a:lnSpc>
                <a:spcPct val="100000"/>
              </a:lnSpc>
              <a:spcAft>
                <a:spcPts val="0"/>
              </a:spcAft>
              <a:buNone/>
              <a:defRPr sz="1000">
                <a:solidFill>
                  <a:schemeClr val="dk1"/>
                </a:solidFill>
              </a:defRPr>
            </a:lvl8pPr>
            <a:lvl9pPr lvl="8" algn="r">
              <a:lnSpc>
                <a:spcPct val="100000"/>
              </a:lnSpc>
              <a:spcAft>
                <a:spcPts val="0"/>
              </a:spcAft>
              <a:buNone/>
              <a:defRPr sz="1000">
                <a:solidFill>
                  <a:schemeClr val="dk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1">
  <p:cSld name="AUTOLAYOUT_30">
    <p:bg>
      <p:bgPr>
        <a:solidFill>
          <a:srgbClr val="FFFFFF"/>
        </a:solidFill>
        <a:effectLst/>
      </p:bgPr>
    </p:bg>
    <p:spTree>
      <p:nvGrpSpPr>
        <p:cNvPr id="1" name="Shape 179"/>
        <p:cNvGrpSpPr/>
        <p:nvPr/>
      </p:nvGrpSpPr>
      <p:grpSpPr>
        <a:xfrm>
          <a:off x="0" y="0"/>
          <a:ext cx="0" cy="0"/>
          <a:chOff x="0" y="0"/>
          <a:chExt cx="0" cy="0"/>
        </a:xfrm>
      </p:grpSpPr>
      <p:sp>
        <p:nvSpPr>
          <p:cNvPr id="180" name="Shape 180"/>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1" name="Shape 181"/>
          <p:cNvSpPr/>
          <p:nvPr/>
        </p:nvSpPr>
        <p:spPr>
          <a:xfrm>
            <a:off x="3389100" y="0"/>
            <a:ext cx="57549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182" name="Shape 182"/>
          <p:cNvCxnSpPr/>
          <p:nvPr/>
        </p:nvCxnSpPr>
        <p:spPr>
          <a:xfrm>
            <a:off x="372950" y="511683"/>
            <a:ext cx="642300" cy="0"/>
          </a:xfrm>
          <a:prstGeom prst="straightConnector1">
            <a:avLst/>
          </a:prstGeom>
          <a:noFill/>
          <a:ln w="76200" cap="flat" cmpd="sng">
            <a:solidFill>
              <a:schemeClr val="accent5"/>
            </a:solidFill>
            <a:prstDash val="solid"/>
            <a:round/>
            <a:headEnd type="none" w="sm" len="sm"/>
            <a:tailEnd type="none" w="sm" len="sm"/>
          </a:ln>
        </p:spPr>
      </p:cxnSp>
      <p:sp>
        <p:nvSpPr>
          <p:cNvPr id="183" name="Shape 183"/>
          <p:cNvSpPr txBox="1">
            <a:spLocks noGrp="1"/>
          </p:cNvSpPr>
          <p:nvPr>
            <p:ph type="title"/>
          </p:nvPr>
        </p:nvSpPr>
        <p:spPr>
          <a:xfrm>
            <a:off x="321825" y="694100"/>
            <a:ext cx="2143800" cy="3149400"/>
          </a:xfrm>
          <a:prstGeom prst="rect">
            <a:avLst/>
          </a:prstGeom>
          <a:noFill/>
        </p:spPr>
        <p:txBody>
          <a:bodyPr spcFirstLastPara="1" wrap="square" lIns="91425" tIns="91425" rIns="91425" bIns="91425" anchor="t" anchorCtr="0"/>
          <a:lstStyle>
            <a:lvl1pPr lvl="0" algn="l">
              <a:lnSpc>
                <a:spcPct val="100000"/>
              </a:lnSpc>
              <a:spcBef>
                <a:spcPts val="0"/>
              </a:spcBef>
              <a:spcAft>
                <a:spcPts val="0"/>
              </a:spcAft>
              <a:buNone/>
              <a:defRPr sz="2600" b="1">
                <a:solidFill>
                  <a:schemeClr val="dk1"/>
                </a:solidFill>
              </a:defRPr>
            </a:lvl1pPr>
            <a:lvl2pPr lvl="1" algn="l">
              <a:lnSpc>
                <a:spcPct val="100000"/>
              </a:lnSpc>
              <a:spcBef>
                <a:spcPts val="0"/>
              </a:spcBef>
              <a:spcAft>
                <a:spcPts val="0"/>
              </a:spcAft>
              <a:buNone/>
              <a:defRPr sz="2600" b="1">
                <a:solidFill>
                  <a:schemeClr val="dk1"/>
                </a:solidFill>
              </a:defRPr>
            </a:lvl2pPr>
            <a:lvl3pPr lvl="2" algn="l">
              <a:lnSpc>
                <a:spcPct val="100000"/>
              </a:lnSpc>
              <a:spcBef>
                <a:spcPts val="0"/>
              </a:spcBef>
              <a:spcAft>
                <a:spcPts val="0"/>
              </a:spcAft>
              <a:buNone/>
              <a:defRPr sz="2600" b="1">
                <a:solidFill>
                  <a:schemeClr val="dk1"/>
                </a:solidFill>
              </a:defRPr>
            </a:lvl3pPr>
            <a:lvl4pPr lvl="3" algn="l">
              <a:lnSpc>
                <a:spcPct val="100000"/>
              </a:lnSpc>
              <a:spcBef>
                <a:spcPts val="0"/>
              </a:spcBef>
              <a:spcAft>
                <a:spcPts val="0"/>
              </a:spcAft>
              <a:buNone/>
              <a:defRPr sz="2600" b="1">
                <a:solidFill>
                  <a:schemeClr val="dk1"/>
                </a:solidFill>
              </a:defRPr>
            </a:lvl4pPr>
            <a:lvl5pPr lvl="4" algn="l">
              <a:lnSpc>
                <a:spcPct val="100000"/>
              </a:lnSpc>
              <a:spcBef>
                <a:spcPts val="0"/>
              </a:spcBef>
              <a:spcAft>
                <a:spcPts val="0"/>
              </a:spcAft>
              <a:buNone/>
              <a:defRPr sz="2600" b="1">
                <a:solidFill>
                  <a:schemeClr val="dk1"/>
                </a:solidFill>
              </a:defRPr>
            </a:lvl5pPr>
            <a:lvl6pPr lvl="5" algn="l">
              <a:lnSpc>
                <a:spcPct val="100000"/>
              </a:lnSpc>
              <a:spcBef>
                <a:spcPts val="0"/>
              </a:spcBef>
              <a:spcAft>
                <a:spcPts val="0"/>
              </a:spcAft>
              <a:buNone/>
              <a:defRPr sz="2600" b="1">
                <a:solidFill>
                  <a:schemeClr val="dk1"/>
                </a:solidFill>
              </a:defRPr>
            </a:lvl6pPr>
            <a:lvl7pPr lvl="6" algn="l">
              <a:lnSpc>
                <a:spcPct val="100000"/>
              </a:lnSpc>
              <a:spcBef>
                <a:spcPts val="0"/>
              </a:spcBef>
              <a:spcAft>
                <a:spcPts val="0"/>
              </a:spcAft>
              <a:buNone/>
              <a:defRPr sz="2600" b="1">
                <a:solidFill>
                  <a:schemeClr val="dk1"/>
                </a:solidFill>
              </a:defRPr>
            </a:lvl7pPr>
            <a:lvl8pPr lvl="7" algn="l">
              <a:lnSpc>
                <a:spcPct val="100000"/>
              </a:lnSpc>
              <a:spcBef>
                <a:spcPts val="0"/>
              </a:spcBef>
              <a:spcAft>
                <a:spcPts val="0"/>
              </a:spcAft>
              <a:buNone/>
              <a:defRPr sz="2600" b="1">
                <a:solidFill>
                  <a:schemeClr val="dk1"/>
                </a:solidFill>
              </a:defRPr>
            </a:lvl8pPr>
            <a:lvl9pPr lvl="8" algn="l">
              <a:lnSpc>
                <a:spcPct val="100000"/>
              </a:lnSpc>
              <a:spcBef>
                <a:spcPts val="0"/>
              </a:spcBef>
              <a:spcAft>
                <a:spcPts val="0"/>
              </a:spcAft>
              <a:buNone/>
              <a:defRPr sz="2600" b="1">
                <a:solidFill>
                  <a:schemeClr val="dk1"/>
                </a:solidFill>
              </a:defRPr>
            </a:lvl9pPr>
          </a:lstStyle>
          <a:p>
            <a:endParaRPr/>
          </a:p>
        </p:txBody>
      </p:sp>
      <p:sp>
        <p:nvSpPr>
          <p:cNvPr id="184" name="Shape 18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layout 11">
  <p:cSld name="AUTOLAYOUT_31">
    <p:bg>
      <p:bgPr>
        <a:solidFill>
          <a:srgbClr val="FFFFFF"/>
        </a:solidFill>
        <a:effectLst/>
      </p:bgPr>
    </p:bg>
    <p:spTree>
      <p:nvGrpSpPr>
        <p:cNvPr id="1" name="Shape 185"/>
        <p:cNvGrpSpPr/>
        <p:nvPr/>
      </p:nvGrpSpPr>
      <p:grpSpPr>
        <a:xfrm>
          <a:off x="0" y="0"/>
          <a:ext cx="0" cy="0"/>
          <a:chOff x="0" y="0"/>
          <a:chExt cx="0" cy="0"/>
        </a:xfrm>
      </p:grpSpPr>
      <p:sp>
        <p:nvSpPr>
          <p:cNvPr id="186" name="Shape 186"/>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7" name="Shape 187"/>
          <p:cNvSpPr/>
          <p:nvPr/>
        </p:nvSpPr>
        <p:spPr>
          <a:xfrm>
            <a:off x="0" y="0"/>
            <a:ext cx="60963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88" name="Shape 188"/>
          <p:cNvGrpSpPr/>
          <p:nvPr/>
        </p:nvGrpSpPr>
        <p:grpSpPr>
          <a:xfrm>
            <a:off x="6096350" y="0"/>
            <a:ext cx="3047700" cy="431400"/>
            <a:chOff x="6096400" y="0"/>
            <a:chExt cx="3047700" cy="431400"/>
          </a:xfrm>
        </p:grpSpPr>
        <p:sp>
          <p:nvSpPr>
            <p:cNvPr id="189" name="Shape 189"/>
            <p:cNvSpPr/>
            <p:nvPr/>
          </p:nvSpPr>
          <p:spPr>
            <a:xfrm>
              <a:off x="6096400" y="0"/>
              <a:ext cx="3047700" cy="215700"/>
            </a:xfrm>
            <a:prstGeom prst="rect">
              <a:avLst/>
            </a:prstGeom>
            <a:solidFill>
              <a:srgbClr val="6AA84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0" name="Shape 190"/>
            <p:cNvSpPr/>
            <p:nvPr/>
          </p:nvSpPr>
          <p:spPr>
            <a:xfrm>
              <a:off x="6096400" y="215700"/>
              <a:ext cx="3047700" cy="215700"/>
            </a:xfrm>
            <a:prstGeom prst="rect">
              <a:avLst/>
            </a:prstGeom>
            <a:solidFill>
              <a:srgbClr val="FFF2C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1" name="Shape 191"/>
            <p:cNvSpPr/>
            <p:nvPr/>
          </p:nvSpPr>
          <p:spPr>
            <a:xfrm>
              <a:off x="6096400" y="215702"/>
              <a:ext cx="3047700" cy="55800"/>
            </a:xfrm>
            <a:prstGeom prst="rect">
              <a:avLst/>
            </a:prstGeom>
            <a:solidFill>
              <a:srgbClr val="38761D"/>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92" name="Shape 192"/>
          <p:cNvSpPr txBox="1">
            <a:spLocks noGrp="1"/>
          </p:cNvSpPr>
          <p:nvPr>
            <p:ph type="title"/>
          </p:nvPr>
        </p:nvSpPr>
        <p:spPr>
          <a:xfrm>
            <a:off x="6293125" y="754675"/>
            <a:ext cx="2665500" cy="3626700"/>
          </a:xfrm>
          <a:prstGeom prst="rect">
            <a:avLst/>
          </a:prstGeom>
          <a:noFill/>
        </p:spPr>
        <p:txBody>
          <a:bodyPr spcFirstLastPara="1" wrap="square" lIns="91425" tIns="91425" rIns="91425" bIns="91425" anchor="b" anchorCtr="0"/>
          <a:lstStyle>
            <a:lvl1pPr lvl="0" algn="l">
              <a:lnSpc>
                <a:spcPct val="100000"/>
              </a:lnSpc>
              <a:spcBef>
                <a:spcPts val="0"/>
              </a:spcBef>
              <a:spcAft>
                <a:spcPts val="0"/>
              </a:spcAft>
              <a:buNone/>
              <a:defRPr sz="2600" b="1">
                <a:solidFill>
                  <a:srgbClr val="212121"/>
                </a:solidFill>
              </a:defRPr>
            </a:lvl1pPr>
            <a:lvl2pPr lvl="1" algn="l">
              <a:lnSpc>
                <a:spcPct val="100000"/>
              </a:lnSpc>
              <a:spcBef>
                <a:spcPts val="0"/>
              </a:spcBef>
              <a:spcAft>
                <a:spcPts val="0"/>
              </a:spcAft>
              <a:buNone/>
              <a:defRPr sz="2600" b="1">
                <a:solidFill>
                  <a:srgbClr val="212121"/>
                </a:solidFill>
              </a:defRPr>
            </a:lvl2pPr>
            <a:lvl3pPr lvl="2" algn="l">
              <a:lnSpc>
                <a:spcPct val="100000"/>
              </a:lnSpc>
              <a:spcBef>
                <a:spcPts val="0"/>
              </a:spcBef>
              <a:spcAft>
                <a:spcPts val="0"/>
              </a:spcAft>
              <a:buNone/>
              <a:defRPr sz="2600" b="1">
                <a:solidFill>
                  <a:srgbClr val="212121"/>
                </a:solidFill>
              </a:defRPr>
            </a:lvl3pPr>
            <a:lvl4pPr lvl="3" algn="l">
              <a:lnSpc>
                <a:spcPct val="100000"/>
              </a:lnSpc>
              <a:spcBef>
                <a:spcPts val="0"/>
              </a:spcBef>
              <a:spcAft>
                <a:spcPts val="0"/>
              </a:spcAft>
              <a:buNone/>
              <a:defRPr sz="2600" b="1">
                <a:solidFill>
                  <a:srgbClr val="212121"/>
                </a:solidFill>
              </a:defRPr>
            </a:lvl4pPr>
            <a:lvl5pPr lvl="4" algn="l">
              <a:lnSpc>
                <a:spcPct val="100000"/>
              </a:lnSpc>
              <a:spcBef>
                <a:spcPts val="0"/>
              </a:spcBef>
              <a:spcAft>
                <a:spcPts val="0"/>
              </a:spcAft>
              <a:buNone/>
              <a:defRPr sz="2600" b="1">
                <a:solidFill>
                  <a:srgbClr val="212121"/>
                </a:solidFill>
              </a:defRPr>
            </a:lvl5pPr>
            <a:lvl6pPr lvl="5" algn="l">
              <a:lnSpc>
                <a:spcPct val="100000"/>
              </a:lnSpc>
              <a:spcBef>
                <a:spcPts val="0"/>
              </a:spcBef>
              <a:spcAft>
                <a:spcPts val="0"/>
              </a:spcAft>
              <a:buNone/>
              <a:defRPr sz="2600" b="1">
                <a:solidFill>
                  <a:srgbClr val="212121"/>
                </a:solidFill>
              </a:defRPr>
            </a:lvl6pPr>
            <a:lvl7pPr lvl="6" algn="l">
              <a:lnSpc>
                <a:spcPct val="100000"/>
              </a:lnSpc>
              <a:spcBef>
                <a:spcPts val="0"/>
              </a:spcBef>
              <a:spcAft>
                <a:spcPts val="0"/>
              </a:spcAft>
              <a:buNone/>
              <a:defRPr sz="2600" b="1">
                <a:solidFill>
                  <a:srgbClr val="212121"/>
                </a:solidFill>
              </a:defRPr>
            </a:lvl7pPr>
            <a:lvl8pPr lvl="7" algn="l">
              <a:lnSpc>
                <a:spcPct val="100000"/>
              </a:lnSpc>
              <a:spcBef>
                <a:spcPts val="0"/>
              </a:spcBef>
              <a:spcAft>
                <a:spcPts val="0"/>
              </a:spcAft>
              <a:buNone/>
              <a:defRPr sz="2600" b="1">
                <a:solidFill>
                  <a:srgbClr val="212121"/>
                </a:solidFill>
              </a:defRPr>
            </a:lvl8pPr>
            <a:lvl9pPr lvl="8" algn="l">
              <a:lnSpc>
                <a:spcPct val="100000"/>
              </a:lnSpc>
              <a:spcBef>
                <a:spcPts val="0"/>
              </a:spcBef>
              <a:spcAft>
                <a:spcPts val="0"/>
              </a:spcAft>
              <a:buNone/>
              <a:defRPr sz="2600" b="1">
                <a:solidFill>
                  <a:srgbClr val="212121"/>
                </a:solidFill>
              </a:defRPr>
            </a:lvl9pPr>
          </a:lstStyle>
          <a:p>
            <a:endParaRPr/>
          </a:p>
        </p:txBody>
      </p:sp>
      <p:sp>
        <p:nvSpPr>
          <p:cNvPr id="193" name="Shape 19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ustom layout 8">
  <p:cSld name="AUTOLAYOUT_32">
    <p:bg>
      <p:bgPr>
        <a:solidFill>
          <a:srgbClr val="FFFFFF"/>
        </a:solidFill>
        <a:effectLst/>
      </p:bgPr>
    </p:bg>
    <p:spTree>
      <p:nvGrpSpPr>
        <p:cNvPr id="1" name="Shape 194"/>
        <p:cNvGrpSpPr/>
        <p:nvPr/>
      </p:nvGrpSpPr>
      <p:grpSpPr>
        <a:xfrm>
          <a:off x="0" y="0"/>
          <a:ext cx="0" cy="0"/>
          <a:chOff x="0" y="0"/>
          <a:chExt cx="0" cy="0"/>
        </a:xfrm>
      </p:grpSpPr>
      <p:sp>
        <p:nvSpPr>
          <p:cNvPr id="195" name="Shape 195"/>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6" name="Shape 196"/>
          <p:cNvSpPr/>
          <p:nvPr/>
        </p:nvSpPr>
        <p:spPr>
          <a:xfrm>
            <a:off x="0" y="0"/>
            <a:ext cx="38091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7" name="Shape 197"/>
          <p:cNvSpPr txBox="1">
            <a:spLocks noGrp="1"/>
          </p:cNvSpPr>
          <p:nvPr>
            <p:ph type="ctrTitle"/>
          </p:nvPr>
        </p:nvSpPr>
        <p:spPr>
          <a:xfrm>
            <a:off x="4269750" y="913500"/>
            <a:ext cx="4202700" cy="3316500"/>
          </a:xfrm>
          <a:prstGeom prst="rect">
            <a:avLst/>
          </a:prstGeom>
          <a:noFill/>
        </p:spPr>
        <p:txBody>
          <a:bodyPr spcFirstLastPara="1" wrap="square" lIns="91425" tIns="91425" rIns="91425" bIns="91425" anchor="ctr" anchorCtr="0"/>
          <a:lstStyle>
            <a:lvl1pPr lvl="0" algn="l">
              <a:lnSpc>
                <a:spcPct val="100000"/>
              </a:lnSpc>
              <a:spcBef>
                <a:spcPts val="0"/>
              </a:spcBef>
              <a:spcAft>
                <a:spcPts val="0"/>
              </a:spcAft>
              <a:buClr>
                <a:schemeClr val="dk1"/>
              </a:buClr>
              <a:buSzPts val="3600"/>
              <a:buNone/>
              <a:defRPr sz="3600" b="1">
                <a:solidFill>
                  <a:schemeClr val="dk1"/>
                </a:solidFill>
              </a:defRPr>
            </a:lvl1pPr>
            <a:lvl2pPr lvl="1" algn="l">
              <a:lnSpc>
                <a:spcPct val="100000"/>
              </a:lnSpc>
              <a:spcBef>
                <a:spcPts val="0"/>
              </a:spcBef>
              <a:spcAft>
                <a:spcPts val="0"/>
              </a:spcAft>
              <a:buClr>
                <a:schemeClr val="dk1"/>
              </a:buClr>
              <a:buSzPts val="3600"/>
              <a:buNone/>
              <a:defRPr sz="3600" b="1">
                <a:solidFill>
                  <a:schemeClr val="dk1"/>
                </a:solidFill>
              </a:defRPr>
            </a:lvl2pPr>
            <a:lvl3pPr lvl="2" algn="l">
              <a:lnSpc>
                <a:spcPct val="100000"/>
              </a:lnSpc>
              <a:spcBef>
                <a:spcPts val="0"/>
              </a:spcBef>
              <a:spcAft>
                <a:spcPts val="0"/>
              </a:spcAft>
              <a:buClr>
                <a:schemeClr val="dk1"/>
              </a:buClr>
              <a:buSzPts val="3600"/>
              <a:buNone/>
              <a:defRPr sz="3600" b="1">
                <a:solidFill>
                  <a:schemeClr val="dk1"/>
                </a:solidFill>
              </a:defRPr>
            </a:lvl3pPr>
            <a:lvl4pPr lvl="3" algn="l">
              <a:lnSpc>
                <a:spcPct val="100000"/>
              </a:lnSpc>
              <a:spcBef>
                <a:spcPts val="0"/>
              </a:spcBef>
              <a:spcAft>
                <a:spcPts val="0"/>
              </a:spcAft>
              <a:buClr>
                <a:schemeClr val="dk1"/>
              </a:buClr>
              <a:buSzPts val="3600"/>
              <a:buNone/>
              <a:defRPr sz="3600" b="1">
                <a:solidFill>
                  <a:schemeClr val="dk1"/>
                </a:solidFill>
              </a:defRPr>
            </a:lvl4pPr>
            <a:lvl5pPr lvl="4" algn="l">
              <a:lnSpc>
                <a:spcPct val="100000"/>
              </a:lnSpc>
              <a:spcBef>
                <a:spcPts val="0"/>
              </a:spcBef>
              <a:spcAft>
                <a:spcPts val="0"/>
              </a:spcAft>
              <a:buClr>
                <a:schemeClr val="dk1"/>
              </a:buClr>
              <a:buSzPts val="3600"/>
              <a:buNone/>
              <a:defRPr sz="3600" b="1">
                <a:solidFill>
                  <a:schemeClr val="dk1"/>
                </a:solidFill>
              </a:defRPr>
            </a:lvl5pPr>
            <a:lvl6pPr lvl="5" algn="l">
              <a:lnSpc>
                <a:spcPct val="100000"/>
              </a:lnSpc>
              <a:spcBef>
                <a:spcPts val="0"/>
              </a:spcBef>
              <a:spcAft>
                <a:spcPts val="0"/>
              </a:spcAft>
              <a:buClr>
                <a:schemeClr val="dk1"/>
              </a:buClr>
              <a:buSzPts val="3600"/>
              <a:buNone/>
              <a:defRPr sz="3600" b="1">
                <a:solidFill>
                  <a:schemeClr val="dk1"/>
                </a:solidFill>
              </a:defRPr>
            </a:lvl6pPr>
            <a:lvl7pPr lvl="6" algn="l">
              <a:lnSpc>
                <a:spcPct val="100000"/>
              </a:lnSpc>
              <a:spcBef>
                <a:spcPts val="0"/>
              </a:spcBef>
              <a:spcAft>
                <a:spcPts val="0"/>
              </a:spcAft>
              <a:buClr>
                <a:schemeClr val="dk1"/>
              </a:buClr>
              <a:buSzPts val="3600"/>
              <a:buNone/>
              <a:defRPr sz="3600" b="1">
                <a:solidFill>
                  <a:schemeClr val="dk1"/>
                </a:solidFill>
              </a:defRPr>
            </a:lvl7pPr>
            <a:lvl8pPr lvl="7" algn="l">
              <a:lnSpc>
                <a:spcPct val="100000"/>
              </a:lnSpc>
              <a:spcBef>
                <a:spcPts val="0"/>
              </a:spcBef>
              <a:spcAft>
                <a:spcPts val="0"/>
              </a:spcAft>
              <a:buClr>
                <a:schemeClr val="dk1"/>
              </a:buClr>
              <a:buSzPts val="3600"/>
              <a:buNone/>
              <a:defRPr sz="3600" b="1">
                <a:solidFill>
                  <a:schemeClr val="dk1"/>
                </a:solidFill>
              </a:defRPr>
            </a:lvl8pPr>
            <a:lvl9pPr lvl="8" algn="l">
              <a:lnSpc>
                <a:spcPct val="100000"/>
              </a:lnSpc>
              <a:spcBef>
                <a:spcPts val="0"/>
              </a:spcBef>
              <a:spcAft>
                <a:spcPts val="0"/>
              </a:spcAft>
              <a:buClr>
                <a:schemeClr val="dk1"/>
              </a:buClr>
              <a:buSzPts val="3600"/>
              <a:buNone/>
              <a:defRPr sz="3600" b="1">
                <a:solidFill>
                  <a:schemeClr val="dk1"/>
                </a:solidFill>
              </a:defRPr>
            </a:lvl9pPr>
          </a:lstStyle>
          <a:p>
            <a:endParaRPr/>
          </a:p>
        </p:txBody>
      </p:sp>
      <p:sp>
        <p:nvSpPr>
          <p:cNvPr id="198" name="Shape 198"/>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ustom layout 13">
  <p:cSld name="AUTOLAYOUT_34">
    <p:bg>
      <p:bgPr>
        <a:solidFill>
          <a:srgbClr val="FFFFFF"/>
        </a:solidFill>
        <a:effectLst/>
      </p:bgPr>
    </p:bg>
    <p:spTree>
      <p:nvGrpSpPr>
        <p:cNvPr id="1" name="Shape 199"/>
        <p:cNvGrpSpPr/>
        <p:nvPr/>
      </p:nvGrpSpPr>
      <p:grpSpPr>
        <a:xfrm>
          <a:off x="0" y="0"/>
          <a:ext cx="0" cy="0"/>
          <a:chOff x="0" y="0"/>
          <a:chExt cx="0" cy="0"/>
        </a:xfrm>
      </p:grpSpPr>
      <p:sp>
        <p:nvSpPr>
          <p:cNvPr id="200" name="Shape 200"/>
          <p:cNvSpPr/>
          <p:nvPr/>
        </p:nvSpPr>
        <p:spPr>
          <a:xfrm>
            <a:off x="0" y="0"/>
            <a:ext cx="9144000" cy="5143500"/>
          </a:xfrm>
          <a:prstGeom prst="rect">
            <a:avLst/>
          </a:prstGeom>
          <a:solidFill>
            <a:srgbClr val="607D8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1" name="Shape 201"/>
          <p:cNvSpPr/>
          <p:nvPr/>
        </p:nvSpPr>
        <p:spPr>
          <a:xfrm>
            <a:off x="5037500" y="751050"/>
            <a:ext cx="3641400" cy="3641400"/>
          </a:xfrm>
          <a:prstGeom prst="rect">
            <a:avLst/>
          </a:prstGeom>
          <a:noFill/>
          <a:ln w="76200" cap="flat" cmpd="thinThick">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txBox="1">
            <a:spLocks noGrp="1"/>
          </p:cNvSpPr>
          <p:nvPr>
            <p:ph type="title"/>
          </p:nvPr>
        </p:nvSpPr>
        <p:spPr>
          <a:xfrm>
            <a:off x="5172950" y="923700"/>
            <a:ext cx="3370500" cy="3296100"/>
          </a:xfrm>
          <a:prstGeom prst="rect">
            <a:avLst/>
          </a:prstGeom>
          <a:noFill/>
        </p:spPr>
        <p:txBody>
          <a:bodyPr spcFirstLastPara="1" wrap="square" lIns="91425" tIns="91425" rIns="91425" bIns="91425" anchor="ctr" anchorCtr="0"/>
          <a:lstStyle>
            <a:lvl1pPr lvl="0" algn="ctr">
              <a:lnSpc>
                <a:spcPct val="100000"/>
              </a:lnSpc>
              <a:spcBef>
                <a:spcPts val="0"/>
              </a:spcBef>
              <a:spcAft>
                <a:spcPts val="0"/>
              </a:spcAft>
              <a:buClr>
                <a:srgbClr val="FFFFFF"/>
              </a:buClr>
              <a:buSzPts val="3000"/>
              <a:buNone/>
              <a:defRPr sz="3000" b="1">
                <a:solidFill>
                  <a:srgbClr val="FFFFFF"/>
                </a:solidFill>
              </a:defRPr>
            </a:lvl1pPr>
            <a:lvl2pPr lvl="1" algn="ctr">
              <a:lnSpc>
                <a:spcPct val="100000"/>
              </a:lnSpc>
              <a:spcBef>
                <a:spcPts val="0"/>
              </a:spcBef>
              <a:spcAft>
                <a:spcPts val="0"/>
              </a:spcAft>
              <a:buClr>
                <a:srgbClr val="FFFFFF"/>
              </a:buClr>
              <a:buSzPts val="3000"/>
              <a:buNone/>
              <a:defRPr sz="3000" b="1">
                <a:solidFill>
                  <a:srgbClr val="FFFFFF"/>
                </a:solidFill>
              </a:defRPr>
            </a:lvl2pPr>
            <a:lvl3pPr lvl="2" algn="ctr">
              <a:lnSpc>
                <a:spcPct val="100000"/>
              </a:lnSpc>
              <a:spcBef>
                <a:spcPts val="0"/>
              </a:spcBef>
              <a:spcAft>
                <a:spcPts val="0"/>
              </a:spcAft>
              <a:buClr>
                <a:srgbClr val="FFFFFF"/>
              </a:buClr>
              <a:buSzPts val="3000"/>
              <a:buNone/>
              <a:defRPr sz="3000" b="1">
                <a:solidFill>
                  <a:srgbClr val="FFFFFF"/>
                </a:solidFill>
              </a:defRPr>
            </a:lvl3pPr>
            <a:lvl4pPr lvl="3" algn="ctr">
              <a:lnSpc>
                <a:spcPct val="100000"/>
              </a:lnSpc>
              <a:spcBef>
                <a:spcPts val="0"/>
              </a:spcBef>
              <a:spcAft>
                <a:spcPts val="0"/>
              </a:spcAft>
              <a:buClr>
                <a:srgbClr val="FFFFFF"/>
              </a:buClr>
              <a:buSzPts val="3000"/>
              <a:buNone/>
              <a:defRPr sz="3000" b="1">
                <a:solidFill>
                  <a:srgbClr val="FFFFFF"/>
                </a:solidFill>
              </a:defRPr>
            </a:lvl4pPr>
            <a:lvl5pPr lvl="4" algn="ctr">
              <a:lnSpc>
                <a:spcPct val="100000"/>
              </a:lnSpc>
              <a:spcBef>
                <a:spcPts val="0"/>
              </a:spcBef>
              <a:spcAft>
                <a:spcPts val="0"/>
              </a:spcAft>
              <a:buClr>
                <a:srgbClr val="FFFFFF"/>
              </a:buClr>
              <a:buSzPts val="3000"/>
              <a:buNone/>
              <a:defRPr sz="3000" b="1">
                <a:solidFill>
                  <a:srgbClr val="FFFFFF"/>
                </a:solidFill>
              </a:defRPr>
            </a:lvl5pPr>
            <a:lvl6pPr lvl="5" algn="ctr">
              <a:lnSpc>
                <a:spcPct val="100000"/>
              </a:lnSpc>
              <a:spcBef>
                <a:spcPts val="0"/>
              </a:spcBef>
              <a:spcAft>
                <a:spcPts val="0"/>
              </a:spcAft>
              <a:buClr>
                <a:srgbClr val="FFFFFF"/>
              </a:buClr>
              <a:buSzPts val="3000"/>
              <a:buNone/>
              <a:defRPr sz="3000" b="1">
                <a:solidFill>
                  <a:srgbClr val="FFFFFF"/>
                </a:solidFill>
              </a:defRPr>
            </a:lvl6pPr>
            <a:lvl7pPr lvl="6" algn="ctr">
              <a:lnSpc>
                <a:spcPct val="100000"/>
              </a:lnSpc>
              <a:spcBef>
                <a:spcPts val="0"/>
              </a:spcBef>
              <a:spcAft>
                <a:spcPts val="0"/>
              </a:spcAft>
              <a:buClr>
                <a:srgbClr val="FFFFFF"/>
              </a:buClr>
              <a:buSzPts val="3000"/>
              <a:buNone/>
              <a:defRPr sz="3000" b="1">
                <a:solidFill>
                  <a:srgbClr val="FFFFFF"/>
                </a:solidFill>
              </a:defRPr>
            </a:lvl7pPr>
            <a:lvl8pPr lvl="7" algn="ctr">
              <a:lnSpc>
                <a:spcPct val="100000"/>
              </a:lnSpc>
              <a:spcBef>
                <a:spcPts val="0"/>
              </a:spcBef>
              <a:spcAft>
                <a:spcPts val="0"/>
              </a:spcAft>
              <a:buClr>
                <a:srgbClr val="FFFFFF"/>
              </a:buClr>
              <a:buSzPts val="3000"/>
              <a:buNone/>
              <a:defRPr sz="3000" b="1">
                <a:solidFill>
                  <a:srgbClr val="FFFFFF"/>
                </a:solidFill>
              </a:defRPr>
            </a:lvl8pPr>
            <a:lvl9pPr lvl="8" algn="ctr">
              <a:lnSpc>
                <a:spcPct val="100000"/>
              </a:lnSpc>
              <a:spcBef>
                <a:spcPts val="0"/>
              </a:spcBef>
              <a:spcAft>
                <a:spcPts val="0"/>
              </a:spcAft>
              <a:buClr>
                <a:srgbClr val="FFFFFF"/>
              </a:buClr>
              <a:buSzPts val="3000"/>
              <a:buNone/>
              <a:defRPr sz="3000" b="1">
                <a:solidFill>
                  <a:srgbClr val="FFFFFF"/>
                </a:solidFill>
              </a:defRPr>
            </a:lvl9pPr>
          </a:lstStyle>
          <a:p>
            <a:endParaRPr/>
          </a:p>
        </p:txBody>
      </p:sp>
      <p:sp>
        <p:nvSpPr>
          <p:cNvPr id="203" name="Shape 203"/>
          <p:cNvSpPr txBox="1">
            <a:spLocks noGrp="1"/>
          </p:cNvSpPr>
          <p:nvPr>
            <p:ph type="sldNum" idx="12"/>
          </p:nvPr>
        </p:nvSpPr>
        <p:spPr>
          <a:xfrm>
            <a:off x="8497999" y="4688759"/>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ustom layout 10">
  <p:cSld name="AUTOLAYOUT_35">
    <p:bg>
      <p:bgPr>
        <a:solidFill>
          <a:srgbClr val="FFFFFF"/>
        </a:solidFill>
        <a:effectLst/>
      </p:bgPr>
    </p:bg>
    <p:spTree>
      <p:nvGrpSpPr>
        <p:cNvPr id="1" name="Shape 204"/>
        <p:cNvGrpSpPr/>
        <p:nvPr/>
      </p:nvGrpSpPr>
      <p:grpSpPr>
        <a:xfrm>
          <a:off x="0" y="0"/>
          <a:ext cx="0" cy="0"/>
          <a:chOff x="0" y="0"/>
          <a:chExt cx="0" cy="0"/>
        </a:xfrm>
      </p:grpSpPr>
      <p:sp>
        <p:nvSpPr>
          <p:cNvPr id="205" name="Shape 205"/>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6" name="Shape 206"/>
          <p:cNvSpPr/>
          <p:nvPr/>
        </p:nvSpPr>
        <p:spPr>
          <a:xfrm>
            <a:off x="3822525" y="876138"/>
            <a:ext cx="4810200" cy="3476700"/>
          </a:xfrm>
          <a:prstGeom prst="rect">
            <a:avLst/>
          </a:prstGeom>
          <a:solidFill>
            <a:srgbClr val="D9D9D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7" name="Shape 207"/>
          <p:cNvSpPr/>
          <p:nvPr/>
        </p:nvSpPr>
        <p:spPr>
          <a:xfrm>
            <a:off x="3920175" y="988038"/>
            <a:ext cx="4614900" cy="32529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8" name="Shape 208"/>
          <p:cNvSpPr/>
          <p:nvPr/>
        </p:nvSpPr>
        <p:spPr>
          <a:xfrm rot="10800000">
            <a:off x="3438975" y="876076"/>
            <a:ext cx="481200" cy="481200"/>
          </a:xfrm>
          <a:prstGeom prst="rtTriangle">
            <a:avLst/>
          </a:prstGeom>
          <a:solidFill>
            <a:srgbClr val="D9D9D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9" name="Shape 209"/>
          <p:cNvSpPr txBox="1">
            <a:spLocks noGrp="1"/>
          </p:cNvSpPr>
          <p:nvPr>
            <p:ph type="title"/>
          </p:nvPr>
        </p:nvSpPr>
        <p:spPr>
          <a:xfrm>
            <a:off x="511275" y="714476"/>
            <a:ext cx="2533800" cy="2228700"/>
          </a:xfrm>
          <a:prstGeom prst="rect">
            <a:avLst/>
          </a:prstGeom>
          <a:noFill/>
        </p:spPr>
        <p:txBody>
          <a:bodyPr spcFirstLastPara="1" wrap="square" lIns="91425" tIns="91425" rIns="91425" bIns="91425" anchor="t" anchorCtr="0"/>
          <a:lstStyle>
            <a:lvl1pPr lvl="0" algn="r">
              <a:lnSpc>
                <a:spcPct val="100000"/>
              </a:lnSpc>
              <a:spcBef>
                <a:spcPts val="0"/>
              </a:spcBef>
              <a:spcAft>
                <a:spcPts val="0"/>
              </a:spcAft>
              <a:buClr>
                <a:schemeClr val="dk1"/>
              </a:buClr>
              <a:buSzPts val="2600"/>
              <a:buNone/>
              <a:defRPr sz="2600" b="1">
                <a:solidFill>
                  <a:schemeClr val="dk1"/>
                </a:solidFill>
              </a:defRPr>
            </a:lvl1pPr>
            <a:lvl2pPr lvl="1" algn="r">
              <a:lnSpc>
                <a:spcPct val="100000"/>
              </a:lnSpc>
              <a:spcBef>
                <a:spcPts val="0"/>
              </a:spcBef>
              <a:spcAft>
                <a:spcPts val="0"/>
              </a:spcAft>
              <a:buClr>
                <a:schemeClr val="dk1"/>
              </a:buClr>
              <a:buSzPts val="2600"/>
              <a:buNone/>
              <a:defRPr sz="2600" b="1">
                <a:solidFill>
                  <a:schemeClr val="dk1"/>
                </a:solidFill>
              </a:defRPr>
            </a:lvl2pPr>
            <a:lvl3pPr lvl="2" algn="r">
              <a:lnSpc>
                <a:spcPct val="100000"/>
              </a:lnSpc>
              <a:spcBef>
                <a:spcPts val="0"/>
              </a:spcBef>
              <a:spcAft>
                <a:spcPts val="0"/>
              </a:spcAft>
              <a:buClr>
                <a:schemeClr val="dk1"/>
              </a:buClr>
              <a:buSzPts val="2600"/>
              <a:buNone/>
              <a:defRPr sz="2600" b="1">
                <a:solidFill>
                  <a:schemeClr val="dk1"/>
                </a:solidFill>
              </a:defRPr>
            </a:lvl3pPr>
            <a:lvl4pPr lvl="3" algn="r">
              <a:lnSpc>
                <a:spcPct val="100000"/>
              </a:lnSpc>
              <a:spcBef>
                <a:spcPts val="0"/>
              </a:spcBef>
              <a:spcAft>
                <a:spcPts val="0"/>
              </a:spcAft>
              <a:buClr>
                <a:schemeClr val="dk1"/>
              </a:buClr>
              <a:buSzPts val="2600"/>
              <a:buNone/>
              <a:defRPr sz="2600" b="1">
                <a:solidFill>
                  <a:schemeClr val="dk1"/>
                </a:solidFill>
              </a:defRPr>
            </a:lvl4pPr>
            <a:lvl5pPr lvl="4" algn="r">
              <a:lnSpc>
                <a:spcPct val="100000"/>
              </a:lnSpc>
              <a:spcBef>
                <a:spcPts val="0"/>
              </a:spcBef>
              <a:spcAft>
                <a:spcPts val="0"/>
              </a:spcAft>
              <a:buClr>
                <a:schemeClr val="dk1"/>
              </a:buClr>
              <a:buSzPts val="2600"/>
              <a:buNone/>
              <a:defRPr sz="2600" b="1">
                <a:solidFill>
                  <a:schemeClr val="dk1"/>
                </a:solidFill>
              </a:defRPr>
            </a:lvl5pPr>
            <a:lvl6pPr lvl="5" algn="r">
              <a:lnSpc>
                <a:spcPct val="100000"/>
              </a:lnSpc>
              <a:spcBef>
                <a:spcPts val="0"/>
              </a:spcBef>
              <a:spcAft>
                <a:spcPts val="0"/>
              </a:spcAft>
              <a:buClr>
                <a:schemeClr val="dk1"/>
              </a:buClr>
              <a:buSzPts val="2600"/>
              <a:buNone/>
              <a:defRPr sz="2600" b="1">
                <a:solidFill>
                  <a:schemeClr val="dk1"/>
                </a:solidFill>
              </a:defRPr>
            </a:lvl6pPr>
            <a:lvl7pPr lvl="6" algn="r">
              <a:lnSpc>
                <a:spcPct val="100000"/>
              </a:lnSpc>
              <a:spcBef>
                <a:spcPts val="0"/>
              </a:spcBef>
              <a:spcAft>
                <a:spcPts val="0"/>
              </a:spcAft>
              <a:buClr>
                <a:schemeClr val="dk1"/>
              </a:buClr>
              <a:buSzPts val="2600"/>
              <a:buNone/>
              <a:defRPr sz="2600" b="1">
                <a:solidFill>
                  <a:schemeClr val="dk1"/>
                </a:solidFill>
              </a:defRPr>
            </a:lvl7pPr>
            <a:lvl8pPr lvl="7" algn="r">
              <a:lnSpc>
                <a:spcPct val="100000"/>
              </a:lnSpc>
              <a:spcBef>
                <a:spcPts val="0"/>
              </a:spcBef>
              <a:spcAft>
                <a:spcPts val="0"/>
              </a:spcAft>
              <a:buClr>
                <a:schemeClr val="dk1"/>
              </a:buClr>
              <a:buSzPts val="2600"/>
              <a:buNone/>
              <a:defRPr sz="2600" b="1">
                <a:solidFill>
                  <a:schemeClr val="dk1"/>
                </a:solidFill>
              </a:defRPr>
            </a:lvl8pPr>
            <a:lvl9pPr lvl="8" algn="r">
              <a:lnSpc>
                <a:spcPct val="100000"/>
              </a:lnSpc>
              <a:spcBef>
                <a:spcPts val="0"/>
              </a:spcBef>
              <a:spcAft>
                <a:spcPts val="0"/>
              </a:spcAft>
              <a:buClr>
                <a:schemeClr val="dk1"/>
              </a:buClr>
              <a:buSzPts val="2600"/>
              <a:buNone/>
              <a:defRPr sz="2600" b="1">
                <a:solidFill>
                  <a:schemeClr val="dk1"/>
                </a:solidFill>
              </a:defRPr>
            </a:lvl9pPr>
          </a:lstStyle>
          <a:p>
            <a:endParaRPr/>
          </a:p>
        </p:txBody>
      </p:sp>
      <p:sp>
        <p:nvSpPr>
          <p:cNvPr id="210" name="Shape 210"/>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311700" y="2795400"/>
            <a:ext cx="8520600" cy="1265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What makes cities hotter?</a:t>
            </a:r>
            <a:endParaRPr/>
          </a:p>
        </p:txBody>
      </p:sp>
      <p:sp>
        <p:nvSpPr>
          <p:cNvPr id="216" name="Shape 216"/>
          <p:cNvSpPr txBox="1">
            <a:spLocks noGrp="1"/>
          </p:cNvSpPr>
          <p:nvPr>
            <p:ph type="subTitle" idx="1"/>
          </p:nvPr>
        </p:nvSpPr>
        <p:spPr>
          <a:xfrm>
            <a:off x="311700" y="4123350"/>
            <a:ext cx="8520600" cy="456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Lesson 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spcBef>
                <a:spcPts val="0"/>
              </a:spcBef>
              <a:spcAft>
                <a:spcPts val="0"/>
              </a:spcAft>
              <a:buClr>
                <a:schemeClr val="dk1"/>
              </a:buClr>
              <a:buSzPts val="1100"/>
              <a:buFont typeface="Arial"/>
              <a:buNone/>
            </a:pPr>
            <a:r>
              <a:rPr lang="en" sz="1800" b="1">
                <a:solidFill>
                  <a:schemeClr val="accent2"/>
                </a:solidFill>
              </a:rPr>
              <a:t>Now you will use data to analyze about the following 3 things: </a:t>
            </a:r>
            <a:endParaRPr sz="1800" b="1">
              <a:solidFill>
                <a:schemeClr val="accent2"/>
              </a:solidFill>
            </a:endParaRPr>
          </a:p>
          <a:p>
            <a:pPr marL="0" lvl="0" indent="0" algn="l">
              <a:spcBef>
                <a:spcPts val="0"/>
              </a:spcBef>
              <a:spcAft>
                <a:spcPts val="0"/>
              </a:spcAft>
              <a:buNone/>
            </a:pPr>
            <a:endParaRPr sz="1800" b="1">
              <a:solidFill>
                <a:schemeClr val="accent2"/>
              </a:solidFill>
            </a:endParaRPr>
          </a:p>
          <a:p>
            <a:pPr marL="457200" lvl="0" indent="-342900">
              <a:spcBef>
                <a:spcPts val="0"/>
              </a:spcBef>
              <a:spcAft>
                <a:spcPts val="0"/>
              </a:spcAft>
              <a:buClr>
                <a:schemeClr val="accent2"/>
              </a:buClr>
              <a:buSzPts val="1800"/>
              <a:buChar char="-"/>
            </a:pPr>
            <a:r>
              <a:rPr lang="en" sz="1800" b="1">
                <a:solidFill>
                  <a:schemeClr val="accent2"/>
                </a:solidFill>
              </a:rPr>
              <a:t>Population</a:t>
            </a:r>
            <a:endParaRPr sz="1800" b="1">
              <a:solidFill>
                <a:schemeClr val="accent2"/>
              </a:solidFill>
            </a:endParaRPr>
          </a:p>
          <a:p>
            <a:pPr marL="457200" lvl="0" indent="-342900" rtl="0">
              <a:spcBef>
                <a:spcPts val="0"/>
              </a:spcBef>
              <a:spcAft>
                <a:spcPts val="0"/>
              </a:spcAft>
              <a:buClr>
                <a:schemeClr val="accent2"/>
              </a:buClr>
              <a:buSzPts val="1800"/>
              <a:buChar char="-"/>
            </a:pPr>
            <a:r>
              <a:rPr lang="en" sz="1800" b="1">
                <a:solidFill>
                  <a:schemeClr val="accent2"/>
                </a:solidFill>
              </a:rPr>
              <a:t>Temperature</a:t>
            </a:r>
            <a:endParaRPr sz="1800" b="1">
              <a:solidFill>
                <a:schemeClr val="accent2"/>
              </a:solidFill>
            </a:endParaRPr>
          </a:p>
          <a:p>
            <a:pPr marL="457200" lvl="0" indent="-342900" rtl="0">
              <a:spcBef>
                <a:spcPts val="0"/>
              </a:spcBef>
              <a:spcAft>
                <a:spcPts val="0"/>
              </a:spcAft>
              <a:buClr>
                <a:schemeClr val="accent2"/>
              </a:buClr>
              <a:buSzPts val="1800"/>
              <a:buChar char="-"/>
            </a:pPr>
            <a:r>
              <a:rPr lang="en" sz="1800" b="1">
                <a:solidFill>
                  <a:schemeClr val="accent2"/>
                </a:solidFill>
              </a:rPr>
              <a:t>Precipitation</a:t>
            </a:r>
            <a:endParaRPr sz="1800" b="1">
              <a:solidFill>
                <a:schemeClr val="accent2"/>
              </a:solidFill>
            </a:endParaRPr>
          </a:p>
          <a:p>
            <a:pPr marL="0" lvl="0" indent="0" rtl="0">
              <a:spcBef>
                <a:spcPts val="0"/>
              </a:spcBef>
              <a:spcAft>
                <a:spcPts val="0"/>
              </a:spcAft>
              <a:buNone/>
            </a:pPr>
            <a:endParaRPr sz="1800" b="1">
              <a:solidFill>
                <a:schemeClr val="accent2"/>
              </a:solidFill>
            </a:endParaRPr>
          </a:p>
          <a:p>
            <a:pPr marL="0" lvl="0" indent="0">
              <a:spcBef>
                <a:spcPts val="0"/>
              </a:spcBef>
              <a:spcAft>
                <a:spcPts val="0"/>
              </a:spcAft>
              <a:buClr>
                <a:schemeClr val="dk1"/>
              </a:buClr>
              <a:buSzPts val="1100"/>
              <a:buFont typeface="Arial"/>
              <a:buNone/>
            </a:pPr>
            <a:r>
              <a:rPr lang="en" sz="1800" b="1">
                <a:solidFill>
                  <a:schemeClr val="accent2"/>
                </a:solidFill>
              </a:rPr>
              <a:t>...in Greeley, Boulder, Denver, Fort Collins, Greeley, and Pueblo, Colorado.</a:t>
            </a:r>
            <a:endParaRPr/>
          </a:p>
        </p:txBody>
      </p:sp>
      <p:pic>
        <p:nvPicPr>
          <p:cNvPr id="272" name="Shape 272" descr="analyze"/>
          <p:cNvPicPr preferRelativeResize="0"/>
          <p:nvPr/>
        </p:nvPicPr>
        <p:blipFill>
          <a:blip r:embed="rId3">
            <a:alphaModFix/>
          </a:blip>
          <a:stretch>
            <a:fillRect/>
          </a:stretch>
        </p:blipFill>
        <p:spPr>
          <a:xfrm>
            <a:off x="152400" y="3691425"/>
            <a:ext cx="2026200" cy="1350800"/>
          </a:xfrm>
          <a:prstGeom prst="rect">
            <a:avLst/>
          </a:prstGeom>
          <a:noFill/>
          <a:ln>
            <a:noFill/>
          </a:ln>
        </p:spPr>
      </p:pic>
      <p:pic>
        <p:nvPicPr>
          <p:cNvPr id="273" name="Shape 273" descr="Sun, Cool, Sunshine, Glossy, ..."/>
          <p:cNvPicPr preferRelativeResize="0"/>
          <p:nvPr/>
        </p:nvPicPr>
        <p:blipFill>
          <a:blip r:embed="rId4">
            <a:alphaModFix/>
          </a:blip>
          <a:stretch>
            <a:fillRect/>
          </a:stretch>
        </p:blipFill>
        <p:spPr>
          <a:xfrm>
            <a:off x="152400" y="152400"/>
            <a:ext cx="1299676" cy="12996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Shape 278" descr="Open ..."/>
          <p:cNvPicPr preferRelativeResize="0"/>
          <p:nvPr/>
        </p:nvPicPr>
        <p:blipFill rotWithShape="1">
          <a:blip r:embed="rId3">
            <a:alphaModFix/>
          </a:blip>
          <a:srcRect l="12973" r="12973"/>
          <a:stretch/>
        </p:blipFill>
        <p:spPr>
          <a:xfrm>
            <a:off x="0" y="24"/>
            <a:ext cx="3808975" cy="5143450"/>
          </a:xfrm>
          <a:prstGeom prst="rect">
            <a:avLst/>
          </a:prstGeom>
          <a:noFill/>
          <a:ln>
            <a:noFill/>
          </a:ln>
        </p:spPr>
      </p:pic>
      <p:sp>
        <p:nvSpPr>
          <p:cNvPr id="279" name="Shape 279"/>
          <p:cNvSpPr txBox="1">
            <a:spLocks noGrp="1"/>
          </p:cNvSpPr>
          <p:nvPr>
            <p:ph type="ctrTitle"/>
          </p:nvPr>
        </p:nvSpPr>
        <p:spPr>
          <a:xfrm>
            <a:off x="4269750" y="913500"/>
            <a:ext cx="4202700" cy="3316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dirty="0"/>
              <a:t>Fill out your </a:t>
            </a:r>
            <a:r>
              <a:rPr lang="en" dirty="0" smtClean="0"/>
              <a:t>Student Activity Sheet </a:t>
            </a:r>
            <a:r>
              <a:rPr lang="en" dirty="0"/>
              <a:t>as you work with your team!</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Shape 284" descr="Graph, Success, Cooperation ..."/>
          <p:cNvPicPr preferRelativeResize="0"/>
          <p:nvPr/>
        </p:nvPicPr>
        <p:blipFill rotWithShape="1">
          <a:blip r:embed="rId3">
            <a:alphaModFix/>
          </a:blip>
          <a:srcRect t="5308" b="5317"/>
          <a:stretch/>
        </p:blipFill>
        <p:spPr>
          <a:xfrm>
            <a:off x="3389000" y="0"/>
            <a:ext cx="5754901" cy="5143500"/>
          </a:xfrm>
          <a:prstGeom prst="rect">
            <a:avLst/>
          </a:prstGeom>
          <a:noFill/>
          <a:ln>
            <a:noFill/>
          </a:ln>
        </p:spPr>
      </p:pic>
      <p:sp>
        <p:nvSpPr>
          <p:cNvPr id="285" name="Shape 285"/>
          <p:cNvSpPr txBox="1">
            <a:spLocks noGrp="1"/>
          </p:cNvSpPr>
          <p:nvPr>
            <p:ph type="title"/>
          </p:nvPr>
        </p:nvSpPr>
        <p:spPr>
          <a:xfrm>
            <a:off x="321825" y="694100"/>
            <a:ext cx="2550000" cy="3149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Did you see any patterns or relationships?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Shape 290" descr="Graph, Growth, Finance ..."/>
          <p:cNvPicPr preferRelativeResize="0"/>
          <p:nvPr/>
        </p:nvPicPr>
        <p:blipFill rotWithShape="1">
          <a:blip r:embed="rId3">
            <a:alphaModFix/>
          </a:blip>
          <a:srcRect l="25000" r="25000"/>
          <a:stretch/>
        </p:blipFill>
        <p:spPr>
          <a:xfrm>
            <a:off x="200" y="0"/>
            <a:ext cx="4572000" cy="5143500"/>
          </a:xfrm>
          <a:prstGeom prst="rect">
            <a:avLst/>
          </a:prstGeom>
          <a:noFill/>
          <a:ln>
            <a:noFill/>
          </a:ln>
        </p:spPr>
      </p:pic>
      <p:sp>
        <p:nvSpPr>
          <p:cNvPr id="291" name="Shape 291"/>
          <p:cNvSpPr txBox="1">
            <a:spLocks noGrp="1"/>
          </p:cNvSpPr>
          <p:nvPr>
            <p:ph type="title"/>
          </p:nvPr>
        </p:nvSpPr>
        <p:spPr>
          <a:xfrm>
            <a:off x="5172950" y="923700"/>
            <a:ext cx="3370500" cy="3296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If so, what patterns or relationships did you see?  If not, you still learned something.  What?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Shape 296" descr="Growth, Chart, Map, Graph, ..."/>
          <p:cNvPicPr preferRelativeResize="0"/>
          <p:nvPr/>
        </p:nvPicPr>
        <p:blipFill rotWithShape="1">
          <a:blip r:embed="rId3">
            <a:alphaModFix amt="50000"/>
          </a:blip>
          <a:srcRect t="11424" b="11432"/>
          <a:stretch/>
        </p:blipFill>
        <p:spPr>
          <a:xfrm>
            <a:off x="0" y="0"/>
            <a:ext cx="9144005" cy="5143497"/>
          </a:xfrm>
          <a:prstGeom prst="rect">
            <a:avLst/>
          </a:prstGeom>
          <a:noFill/>
          <a:ln>
            <a:noFill/>
          </a:ln>
        </p:spPr>
      </p:pic>
      <p:sp>
        <p:nvSpPr>
          <p:cNvPr id="297" name="Shape 297"/>
          <p:cNvSpPr txBox="1">
            <a:spLocks noGrp="1"/>
          </p:cNvSpPr>
          <p:nvPr>
            <p:ph type="ctrTitle"/>
          </p:nvPr>
        </p:nvSpPr>
        <p:spPr>
          <a:xfrm>
            <a:off x="1837575" y="1251525"/>
            <a:ext cx="5445900" cy="2640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Do you see upward patterns or relationships? Downward </a:t>
            </a:r>
            <a:r>
              <a:rPr lang="en">
                <a:solidFill>
                  <a:schemeClr val="lt1"/>
                </a:solidFill>
              </a:rPr>
              <a:t>patterns or relationships</a:t>
            </a:r>
            <a:r>
              <a:rPr lang="en"/>
              <a:t>?  What does that tell you?</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Shape 302" descr="Brainstorming, Think, Class ..."/>
          <p:cNvPicPr preferRelativeResize="0"/>
          <p:nvPr/>
        </p:nvPicPr>
        <p:blipFill rotWithShape="1">
          <a:blip r:embed="rId3">
            <a:alphaModFix/>
          </a:blip>
          <a:srcRect t="6642" b="6642"/>
          <a:stretch/>
        </p:blipFill>
        <p:spPr>
          <a:xfrm>
            <a:off x="-25" y="0"/>
            <a:ext cx="6096349" cy="5143500"/>
          </a:xfrm>
          <a:prstGeom prst="rect">
            <a:avLst/>
          </a:prstGeom>
          <a:noFill/>
          <a:ln>
            <a:noFill/>
          </a:ln>
        </p:spPr>
      </p:pic>
      <p:sp>
        <p:nvSpPr>
          <p:cNvPr id="303" name="Shape 303"/>
          <p:cNvSpPr txBox="1">
            <a:spLocks noGrp="1"/>
          </p:cNvSpPr>
          <p:nvPr>
            <p:ph type="title"/>
          </p:nvPr>
        </p:nvSpPr>
        <p:spPr>
          <a:xfrm>
            <a:off x="6293125" y="754675"/>
            <a:ext cx="2665500" cy="3626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What should we investigate next?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Shape 221" descr="File:The Flatirons in autumn."/>
          <p:cNvPicPr preferRelativeResize="0"/>
          <p:nvPr/>
        </p:nvPicPr>
        <p:blipFill rotWithShape="1">
          <a:blip r:embed="rId3">
            <a:alphaModFix amt="90000"/>
          </a:blip>
          <a:srcRect l="8388" r="8388"/>
          <a:stretch/>
        </p:blipFill>
        <p:spPr>
          <a:xfrm>
            <a:off x="0" y="0"/>
            <a:ext cx="3054588" cy="2574695"/>
          </a:xfrm>
          <a:prstGeom prst="rect">
            <a:avLst/>
          </a:prstGeom>
          <a:noFill/>
          <a:ln w="9525" cap="flat" cmpd="sng">
            <a:solidFill>
              <a:srgbClr val="FFFFFF"/>
            </a:solidFill>
            <a:prstDash val="solid"/>
            <a:round/>
            <a:headEnd type="none" w="sm" len="sm"/>
            <a:tailEnd type="none" w="sm" len="sm"/>
          </a:ln>
        </p:spPr>
      </p:pic>
      <p:pic>
        <p:nvPicPr>
          <p:cNvPr id="222" name="Shape 222" descr="... to Greeley, Colorado.jpg"/>
          <p:cNvPicPr preferRelativeResize="0"/>
          <p:nvPr/>
        </p:nvPicPr>
        <p:blipFill rotWithShape="1">
          <a:blip r:embed="rId4">
            <a:alphaModFix amt="85000"/>
          </a:blip>
          <a:srcRect l="5507" r="5516"/>
          <a:stretch/>
        </p:blipFill>
        <p:spPr>
          <a:xfrm>
            <a:off x="3054592" y="0"/>
            <a:ext cx="3054590" cy="2574702"/>
          </a:xfrm>
          <a:prstGeom prst="rect">
            <a:avLst/>
          </a:prstGeom>
          <a:noFill/>
          <a:ln w="9525" cap="flat" cmpd="sng">
            <a:solidFill>
              <a:srgbClr val="FFFFFF"/>
            </a:solidFill>
            <a:prstDash val="solid"/>
            <a:round/>
            <a:headEnd type="none" w="sm" len="sm"/>
            <a:tailEnd type="none" w="sm" len="sm"/>
          </a:ln>
        </p:spPr>
      </p:pic>
      <p:pic>
        <p:nvPicPr>
          <p:cNvPr id="223" name="Shape 223" descr="Downtown &amp;quot;Old Town&amp;quot; Fort ..."/>
          <p:cNvPicPr preferRelativeResize="0"/>
          <p:nvPr/>
        </p:nvPicPr>
        <p:blipFill rotWithShape="1">
          <a:blip r:embed="rId5">
            <a:alphaModFix amt="90000"/>
          </a:blip>
          <a:srcRect l="10710" r="10710"/>
          <a:stretch/>
        </p:blipFill>
        <p:spPr>
          <a:xfrm>
            <a:off x="6109175" y="0"/>
            <a:ext cx="3034826" cy="2574700"/>
          </a:xfrm>
          <a:prstGeom prst="rect">
            <a:avLst/>
          </a:prstGeom>
          <a:noFill/>
          <a:ln w="9525" cap="flat" cmpd="sng">
            <a:solidFill>
              <a:srgbClr val="FFFFFF"/>
            </a:solidFill>
            <a:prstDash val="solid"/>
            <a:round/>
            <a:headEnd type="none" w="sm" len="sm"/>
            <a:tailEnd type="none" w="sm" len="sm"/>
          </a:ln>
        </p:spPr>
      </p:pic>
      <p:sp>
        <p:nvSpPr>
          <p:cNvPr id="224" name="Shape 224"/>
          <p:cNvSpPr txBox="1">
            <a:spLocks noGrp="1"/>
          </p:cNvSpPr>
          <p:nvPr>
            <p:ph type="title"/>
          </p:nvPr>
        </p:nvSpPr>
        <p:spPr>
          <a:xfrm>
            <a:off x="836400" y="3032200"/>
            <a:ext cx="7490400" cy="1577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What did we wonder about last class?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Shape 229" descr="fire flames burning heat ..."/>
          <p:cNvPicPr preferRelativeResize="0"/>
          <p:nvPr/>
        </p:nvPicPr>
        <p:blipFill rotWithShape="1">
          <a:blip r:embed="rId3">
            <a:alphaModFix amt="50000"/>
          </a:blip>
          <a:srcRect t="19997" b="20003"/>
          <a:stretch/>
        </p:blipFill>
        <p:spPr>
          <a:xfrm>
            <a:off x="0" y="0"/>
            <a:ext cx="9144004" cy="5143496"/>
          </a:xfrm>
          <a:prstGeom prst="rect">
            <a:avLst/>
          </a:prstGeom>
          <a:noFill/>
          <a:ln>
            <a:noFill/>
          </a:ln>
        </p:spPr>
      </p:pic>
      <p:sp>
        <p:nvSpPr>
          <p:cNvPr id="230" name="Shape 230"/>
          <p:cNvSpPr txBox="1">
            <a:spLocks noGrp="1"/>
          </p:cNvSpPr>
          <p:nvPr>
            <p:ph type="ctrTitle"/>
          </p:nvPr>
        </p:nvSpPr>
        <p:spPr>
          <a:xfrm>
            <a:off x="1837575" y="1251525"/>
            <a:ext cx="5445900" cy="2640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What were our ideas about the rising temperatures?</a:t>
            </a:r>
            <a:endParaRPr/>
          </a:p>
          <a:p>
            <a:pPr marL="0" lvl="0" indent="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Shape 235" descr="... Françaises, Sun, Sweat"/>
          <p:cNvPicPr preferRelativeResize="0"/>
          <p:nvPr/>
        </p:nvPicPr>
        <p:blipFill rotWithShape="1">
          <a:blip r:embed="rId3">
            <a:alphaModFix/>
          </a:blip>
          <a:srcRect l="5555" r="5555"/>
          <a:stretch/>
        </p:blipFill>
        <p:spPr>
          <a:xfrm>
            <a:off x="200" y="0"/>
            <a:ext cx="4572000" cy="5143500"/>
          </a:xfrm>
          <a:prstGeom prst="rect">
            <a:avLst/>
          </a:prstGeom>
          <a:noFill/>
          <a:ln>
            <a:noFill/>
          </a:ln>
        </p:spPr>
      </p:pic>
      <p:sp>
        <p:nvSpPr>
          <p:cNvPr id="236" name="Shape 236"/>
          <p:cNvSpPr txBox="1">
            <a:spLocks noGrp="1"/>
          </p:cNvSpPr>
          <p:nvPr>
            <p:ph type="title"/>
          </p:nvPr>
        </p:nvSpPr>
        <p:spPr>
          <a:xfrm>
            <a:off x="5172950" y="923700"/>
            <a:ext cx="3370500" cy="3296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Which questions did we decide to investigate?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Shape 241" descr="Other resolutions: 320 × 214 ..."/>
          <p:cNvPicPr preferRelativeResize="0"/>
          <p:nvPr/>
        </p:nvPicPr>
        <p:blipFill rotWithShape="1">
          <a:blip r:embed="rId3">
            <a:alphaModFix/>
          </a:blip>
          <a:srcRect l="1858" r="1858"/>
          <a:stretch/>
        </p:blipFill>
        <p:spPr>
          <a:xfrm>
            <a:off x="3970125" y="1031263"/>
            <a:ext cx="4528450" cy="3145325"/>
          </a:xfrm>
          <a:prstGeom prst="rect">
            <a:avLst/>
          </a:prstGeom>
          <a:noFill/>
          <a:ln>
            <a:noFill/>
          </a:ln>
        </p:spPr>
      </p:pic>
      <p:sp>
        <p:nvSpPr>
          <p:cNvPr id="242" name="Shape 242"/>
          <p:cNvSpPr txBox="1">
            <a:spLocks noGrp="1"/>
          </p:cNvSpPr>
          <p:nvPr>
            <p:ph type="title"/>
          </p:nvPr>
        </p:nvSpPr>
        <p:spPr>
          <a:xfrm>
            <a:off x="511275" y="714476"/>
            <a:ext cx="2533800" cy="2228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What do you think is causing these cities to get hotter?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Shape 247" descr="... Chart, Overlaychart, Graph ..."/>
          <p:cNvPicPr preferRelativeResize="0"/>
          <p:nvPr/>
        </p:nvPicPr>
        <p:blipFill rotWithShape="1">
          <a:blip r:embed="rId3">
            <a:alphaModFix amt="90000"/>
          </a:blip>
          <a:srcRect t="5602" b="5602"/>
          <a:stretch/>
        </p:blipFill>
        <p:spPr>
          <a:xfrm>
            <a:off x="5520950" y="1070675"/>
            <a:ext cx="2967600" cy="2983200"/>
          </a:xfrm>
          <a:prstGeom prst="ellipse">
            <a:avLst/>
          </a:prstGeom>
          <a:noFill/>
          <a:ln>
            <a:noFill/>
          </a:ln>
        </p:spPr>
      </p:pic>
      <p:sp>
        <p:nvSpPr>
          <p:cNvPr id="248" name="Shape 248"/>
          <p:cNvSpPr txBox="1">
            <a:spLocks noGrp="1"/>
          </p:cNvSpPr>
          <p:nvPr>
            <p:ph type="title"/>
          </p:nvPr>
        </p:nvSpPr>
        <p:spPr>
          <a:xfrm>
            <a:off x="339575" y="851900"/>
            <a:ext cx="4756200" cy="3420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How could we investigate your ideas about what’s causing these cities to get hotter?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Shape 253" descr="... Diagram, Trend, Upwards, ..."/>
          <p:cNvPicPr preferRelativeResize="0"/>
          <p:nvPr/>
        </p:nvPicPr>
        <p:blipFill rotWithShape="1">
          <a:blip r:embed="rId3">
            <a:alphaModFix/>
          </a:blip>
          <a:srcRect l="6724" r="6724"/>
          <a:stretch/>
        </p:blipFill>
        <p:spPr>
          <a:xfrm>
            <a:off x="-25" y="0"/>
            <a:ext cx="6096350" cy="5143500"/>
          </a:xfrm>
          <a:prstGeom prst="rect">
            <a:avLst/>
          </a:prstGeom>
          <a:noFill/>
          <a:ln>
            <a:noFill/>
          </a:ln>
        </p:spPr>
      </p:pic>
      <p:sp>
        <p:nvSpPr>
          <p:cNvPr id="254" name="Shape 254"/>
          <p:cNvSpPr txBox="1">
            <a:spLocks noGrp="1"/>
          </p:cNvSpPr>
          <p:nvPr>
            <p:ph type="title"/>
          </p:nvPr>
        </p:nvSpPr>
        <p:spPr>
          <a:xfrm>
            <a:off x="6293125" y="754675"/>
            <a:ext cx="2665500" cy="40698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What will a graph of the data look like, if the two things we are looking at are related (e.g. sunshine &amp; temperature)?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Shape 259" descr="Statistics, Arrows, Trend ..."/>
          <p:cNvPicPr preferRelativeResize="0"/>
          <p:nvPr/>
        </p:nvPicPr>
        <p:blipFill rotWithShape="1">
          <a:blip r:embed="rId3">
            <a:alphaModFix amt="50000"/>
          </a:blip>
          <a:srcRect t="10178" b="10178"/>
          <a:stretch/>
        </p:blipFill>
        <p:spPr>
          <a:xfrm>
            <a:off x="0" y="0"/>
            <a:ext cx="9144005" cy="5143496"/>
          </a:xfrm>
          <a:prstGeom prst="rect">
            <a:avLst/>
          </a:prstGeom>
          <a:noFill/>
          <a:ln>
            <a:noFill/>
          </a:ln>
        </p:spPr>
      </p:pic>
      <p:sp>
        <p:nvSpPr>
          <p:cNvPr id="260" name="Shape 260"/>
          <p:cNvSpPr txBox="1">
            <a:spLocks noGrp="1"/>
          </p:cNvSpPr>
          <p:nvPr>
            <p:ph type="ctrTitle"/>
          </p:nvPr>
        </p:nvSpPr>
        <p:spPr>
          <a:xfrm>
            <a:off x="1837575" y="1251525"/>
            <a:ext cx="5445900" cy="2640600"/>
          </a:xfrm>
          <a:prstGeom prst="rect">
            <a:avLst/>
          </a:prstGeom>
        </p:spPr>
        <p:txBody>
          <a:bodyPr spcFirstLastPara="1" wrap="square" lIns="91425" tIns="91425" rIns="91425" bIns="91425" anchor="ctr" anchorCtr="0">
            <a:noAutofit/>
          </a:bodyPr>
          <a:lstStyle/>
          <a:p>
            <a:pPr marL="0" lvl="0" indent="0" algn="l">
              <a:spcBef>
                <a:spcPts val="0"/>
              </a:spcBef>
              <a:spcAft>
                <a:spcPts val="0"/>
              </a:spcAft>
              <a:buNone/>
            </a:pPr>
            <a:r>
              <a:rPr lang="en"/>
              <a:t>What pattern do we see in the data?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Shape 265" descr="Ascending Graph, Bar Graphs, ..."/>
          <p:cNvPicPr preferRelativeResize="0"/>
          <p:nvPr/>
        </p:nvPicPr>
        <p:blipFill rotWithShape="1">
          <a:blip r:embed="rId3">
            <a:alphaModFix/>
          </a:blip>
          <a:srcRect l="12703" r="12703"/>
          <a:stretch/>
        </p:blipFill>
        <p:spPr>
          <a:xfrm>
            <a:off x="3389000" y="0"/>
            <a:ext cx="5754900" cy="5143501"/>
          </a:xfrm>
          <a:prstGeom prst="rect">
            <a:avLst/>
          </a:prstGeom>
          <a:noFill/>
          <a:ln>
            <a:noFill/>
          </a:ln>
        </p:spPr>
      </p:pic>
      <p:sp>
        <p:nvSpPr>
          <p:cNvPr id="266" name="Shape 266"/>
          <p:cNvSpPr txBox="1">
            <a:spLocks noGrp="1"/>
          </p:cNvSpPr>
          <p:nvPr>
            <p:ph type="title"/>
          </p:nvPr>
        </p:nvSpPr>
        <p:spPr>
          <a:xfrm>
            <a:off x="321825" y="694100"/>
            <a:ext cx="2469000" cy="3149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Does the pattern show a relationship between the things we’ve been looking at?</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1298</Words>
  <Application>Microsoft Office PowerPoint</Application>
  <PresentationFormat>On-screen Show (16:9)</PresentationFormat>
  <Paragraphs>77</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Cambria</vt:lpstr>
      <vt:lpstr>Simple Light</vt:lpstr>
      <vt:lpstr>What makes cities hotter?</vt:lpstr>
      <vt:lpstr>What did we wonder about last class?</vt:lpstr>
      <vt:lpstr>What were our ideas about the rising temperatures? </vt:lpstr>
      <vt:lpstr>Which questions did we decide to investigate?</vt:lpstr>
      <vt:lpstr>What do you think is causing these cities to get hotter?</vt:lpstr>
      <vt:lpstr>How could we investigate your ideas about what’s causing these cities to get hotter?</vt:lpstr>
      <vt:lpstr>What will a graph of the data look like, if the two things we are looking at are related (e.g. sunshine &amp; temperature)?</vt:lpstr>
      <vt:lpstr>What pattern do we see in the data?</vt:lpstr>
      <vt:lpstr>Does the pattern show a relationship between the things we’ve been looking at?</vt:lpstr>
      <vt:lpstr>Now you will use data to analyze about the following 3 things:   Population Temperature Precipitation  ...in Greeley, Boulder, Denver, Fort Collins, Greeley, and Pueblo, Colorado.</vt:lpstr>
      <vt:lpstr>Fill out your Student Activity Sheet as you work with your team!</vt:lpstr>
      <vt:lpstr>Did you see any patterns or relationships?  </vt:lpstr>
      <vt:lpstr>If so, what patterns or relationships did you see?  If not, you still learned something.  What?</vt:lpstr>
      <vt:lpstr>Do you see upward patterns or relationships? Downward patterns or relationships?  What does that tell you?</vt:lpstr>
      <vt:lpstr>What should we investigate next?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makes cities hotter?</dc:title>
  <dc:creator>CIRESEO</dc:creator>
  <cp:lastModifiedBy>CIRESEO</cp:lastModifiedBy>
  <cp:revision>2</cp:revision>
  <dcterms:modified xsi:type="dcterms:W3CDTF">2019-07-09T19:23:42Z</dcterms:modified>
</cp:coreProperties>
</file>