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9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960" y="456"/>
      </p:cViewPr>
      <p:guideLst>
        <p:guide orient="horz" pos="2112"/>
        <p:guide pos="3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5FB10-908D-A94D-B3DE-D9DDB81CC71A}" type="datetimeFigureOut">
              <a:rPr lang="en-US" smtClean="0"/>
              <a:t>10/17/14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5109A-8075-334B-A8F1-EAF07462D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46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A1B6A-2809-2B4D-894D-6D8CC6DB28B8}" type="datetimeFigureOut">
              <a:rPr lang="en-US" smtClean="0"/>
              <a:t>10/17/14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DB4E8-603B-904B-BF14-760509BFE6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53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D329-82FA-7345-AF04-B5447B0CFB42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36466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B32F-2C46-EB42-97FB-9A0B3EB2607D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69089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7C73-0E9C-8C4A-A147-42E6FF783709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3318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30E1-94FC-7D4D-A251-A71E53526A9C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34581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5F47-3040-6E40-8D15-6B235BC689D9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522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3838-9641-C44B-9CF6-1FEC702F76AE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22014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8EDD-AC70-474B-B823-4C3DB3A40E7C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7959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7C84-0C92-0247-A8FE-A9B1DED557FC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2680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5BAE-1A06-8148-A0A8-04409F44E272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4638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FFE9-45DA-2C44-950B-AC320A47BD61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58905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9E25-DEAE-9A4E-BB23-9DFDB85ABBB8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8514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54A1-F9B9-CE4C-9BA6-18660A5AEA85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9E09577-8A16-47A7-B397-FBB4D479C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8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2A Electromagnetic Spectrum “What’s the Wavelength?”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uided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96391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335089"/>
              </p:ext>
            </p:extLst>
          </p:nvPr>
        </p:nvGraphicFramePr>
        <p:xfrm>
          <a:off x="457200" y="3611562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X-rays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penetrate most matter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Dangerous to living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organisms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Too much exposure to X-rays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can cause cancer in humans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5943600" y="4691135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Gamma 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35924"/>
              </p:ext>
            </p:extLst>
          </p:nvPr>
        </p:nvGraphicFramePr>
        <p:xfrm>
          <a:off x="457200" y="3352800"/>
          <a:ext cx="8229600" cy="146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Shortest electromagnetic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(EM)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wavelengths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Highest EM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frequencies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Most penetrating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dangerous of all electromagnetic waves to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living things, including humans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72390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Directions: </a:t>
            </a:r>
          </a:p>
          <a:p>
            <a:pPr marL="0" indent="0"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your Electromagnetic </a:t>
            </a:r>
            <a:r>
              <a:rPr lang="en-US" sz="2000" dirty="0" smtClean="0"/>
              <a:t>(EM) Spectrum Foldable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Cut along the dashed lines up to the solid mid-line.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Fold “hotdog” style along the solid mid-line.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Write the missing wavelength </a:t>
            </a:r>
            <a:r>
              <a:rPr lang="en-US" sz="2000" dirty="0"/>
              <a:t>labels on the </a:t>
            </a:r>
            <a:r>
              <a:rPr lang="en-US" sz="2000" dirty="0" smtClean="0"/>
              <a:t>flaps.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Research the EM Spectrum to find out each EM wavelengths’:</a:t>
            </a:r>
            <a:endParaRPr lang="en-US" sz="1600" dirty="0" smtClean="0"/>
          </a:p>
          <a:p>
            <a:pPr lvl="1"/>
            <a:r>
              <a:rPr lang="en-US" sz="1600" dirty="0"/>
              <a:t>w</a:t>
            </a:r>
            <a:r>
              <a:rPr lang="en-US" sz="1600" dirty="0" smtClean="0"/>
              <a:t>avelength size comparisons and identify longest and shortest EM waves</a:t>
            </a:r>
          </a:p>
          <a:p>
            <a:pPr lvl="1"/>
            <a:r>
              <a:rPr lang="en-US" sz="1600" dirty="0"/>
              <a:t>w</a:t>
            </a:r>
            <a:r>
              <a:rPr lang="en-US" sz="1600" dirty="0" smtClean="0"/>
              <a:t>avelength frequency (highest and lowest only)</a:t>
            </a:r>
          </a:p>
          <a:p>
            <a:pPr lvl="1"/>
            <a:r>
              <a:rPr lang="en-US" sz="1600" dirty="0" smtClean="0"/>
              <a:t>example of the wavelength (source, use, etc.)</a:t>
            </a:r>
          </a:p>
          <a:p>
            <a:pPr marL="0" indent="0">
              <a:buNone/>
            </a:pPr>
            <a:r>
              <a:rPr lang="en-US" sz="2000" dirty="0" smtClean="0"/>
              <a:t>5.	Use the clues from EM Spectrum printed on the foldable to assist you.</a:t>
            </a:r>
            <a:endParaRPr lang="en-US" sz="2000" dirty="0"/>
          </a:p>
          <a:p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54690"/>
      </p:ext>
    </p:extLst>
  </p:cSld>
  <p:clrMapOvr>
    <a:masterClrMapping/>
  </p:clrMapOvr>
  <p:transition xmlns:p14="http://schemas.microsoft.com/office/powerpoint/2010/main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04800" y="5562600"/>
            <a:ext cx="8752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l_fi" descr="http://www.antonine-education.co.uk/physics_gcse/Unit_1/Topic_5/em_spectrum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" t="5515" r="-687" b="76836"/>
          <a:stretch/>
        </p:blipFill>
        <p:spPr bwMode="auto">
          <a:xfrm rot="10800000">
            <a:off x="152400" y="5648470"/>
            <a:ext cx="8839200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2590800"/>
            <a:ext cx="9144000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3429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2667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3810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418961"/>
              </p:ext>
            </p:extLst>
          </p:nvPr>
        </p:nvGraphicFramePr>
        <p:xfrm>
          <a:off x="0" y="2590800"/>
          <a:ext cx="914400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25908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</a:t>
                      </a:r>
                      <a:endParaRPr lang="en-US" sz="1200" dirty="0" smtClean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endParaRPr lang="en-US" sz="1200" b="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Radio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Broadcasting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example:</a:t>
                      </a:r>
                    </a:p>
                    <a:p>
                      <a:endParaRPr lang="en-US" sz="12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en-US" sz="12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endParaRPr lang="en-US" sz="1200" b="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Cosmic Rays from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0"/>
            <a:ext cx="457200" cy="365125"/>
          </a:xfrm>
        </p:spPr>
        <p:txBody>
          <a:bodyPr/>
          <a:lstStyle/>
          <a:p>
            <a:fld id="{29E09577-8A16-47A7-B397-FBB4D479C04E}" type="slidenum">
              <a:rPr lang="en-US" smtClean="0"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45416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>
            <a:off x="304800" y="228600"/>
            <a:ext cx="8686800" cy="65563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Names: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45771"/>
              </p:ext>
            </p:extLst>
          </p:nvPr>
        </p:nvGraphicFramePr>
        <p:xfrm>
          <a:off x="-3" y="4191000"/>
          <a:ext cx="914400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2590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3613457" y="5301943"/>
            <a:ext cx="1983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Visible Light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>
            <a:off x="4800600" y="1143000"/>
            <a:ext cx="4191000" cy="2743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>Define:</a:t>
            </a:r>
          </a:p>
          <a:p>
            <a:pPr algn="l"/>
            <a:r>
              <a:rPr lang="en-US" sz="1400" dirty="0" smtClean="0"/>
              <a:t>Wavelength</a:t>
            </a:r>
            <a:r>
              <a:rPr lang="en-US" sz="1400" dirty="0"/>
              <a:t>:</a:t>
            </a:r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Frequency:</a:t>
            </a:r>
          </a:p>
          <a:p>
            <a:pPr algn="l"/>
            <a:endParaRPr lang="en-US" sz="1400" dirty="0"/>
          </a:p>
          <a:p>
            <a:pPr algn="l"/>
            <a:r>
              <a:rPr lang="en-US" sz="1400" b="1" dirty="0" smtClean="0"/>
              <a:t>Parts of a Wave </a:t>
            </a:r>
          </a:p>
          <a:p>
            <a:pPr algn="l"/>
            <a:r>
              <a:rPr lang="en-US" sz="1400" dirty="0" smtClean="0"/>
              <a:t>Sketch (label “crest”, “trough”, “wavelength distance”) </a:t>
            </a:r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/>
          </a:p>
          <a:p>
            <a:pPr algn="l"/>
            <a:endParaRPr lang="en-US" sz="14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 rot="10800000">
            <a:off x="304800" y="1142999"/>
            <a:ext cx="4419600" cy="2743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>Directions: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Create your Electromagnetic (EM) Spectrum Foldable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Cut along the dashed lines up to the solid mid-line.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Fold “hotdog” style along the solid mid-line.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Write the missing wavelength labels on the flaps.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Research the EM Spectrum to find out each EM wavelengths’: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wavelength size comparisons and  identify the longest &amp; shortest EM waves.</a:t>
            </a:r>
            <a:endParaRPr lang="en-US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wavelength frequency (highest and lowest only)</a:t>
            </a:r>
            <a:endParaRPr lang="en-US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and </a:t>
            </a:r>
            <a:r>
              <a:rPr lang="en-US" sz="1400" dirty="0"/>
              <a:t>an </a:t>
            </a:r>
            <a:r>
              <a:rPr lang="en-US" sz="1400" dirty="0" smtClean="0"/>
              <a:t>example </a:t>
            </a:r>
            <a:r>
              <a:rPr lang="en-US" sz="1400" dirty="0"/>
              <a:t>of the </a:t>
            </a:r>
            <a:r>
              <a:rPr lang="en-US" sz="1400" dirty="0" smtClean="0"/>
              <a:t>wavelength. )source, use)</a:t>
            </a:r>
          </a:p>
          <a:p>
            <a:pPr marL="0" lvl="1">
              <a:spcBef>
                <a:spcPct val="0"/>
              </a:spcBef>
            </a:pPr>
            <a:endParaRPr lang="en-US" sz="1400" dirty="0" smtClean="0"/>
          </a:p>
          <a:p>
            <a:pPr marL="0" lvl="1">
              <a:spcBef>
                <a:spcPct val="0"/>
              </a:spcBef>
            </a:pPr>
            <a:r>
              <a:rPr lang="en-US" sz="1400" dirty="0" smtClean="0"/>
              <a:t>Note: Use the clues on the EM </a:t>
            </a:r>
            <a:r>
              <a:rPr lang="en-US" sz="1400" dirty="0"/>
              <a:t>Spectrum </a:t>
            </a:r>
            <a:r>
              <a:rPr lang="en-US" sz="1400" dirty="0" smtClean="0"/>
              <a:t>foldable </a:t>
            </a:r>
            <a:r>
              <a:rPr lang="en-US" sz="1400" dirty="0"/>
              <a:t>to assist you.</a:t>
            </a:r>
          </a:p>
          <a:p>
            <a:pPr algn="l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12159"/>
            <a:ext cx="381000" cy="216441"/>
          </a:xfrm>
        </p:spPr>
        <p:txBody>
          <a:bodyPr/>
          <a:lstStyle/>
          <a:p>
            <a:fld id="{29E09577-8A16-47A7-B397-FBB4D479C04E}" type="slidenum">
              <a:rPr lang="en-US" smtClean="0"/>
              <a:t>92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527065" y="5238655"/>
            <a:ext cx="118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X-Rays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4515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Radio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28924"/>
              </p:ext>
            </p:extLst>
          </p:nvPr>
        </p:nvGraphicFramePr>
        <p:xfrm>
          <a:off x="522515" y="3382962"/>
          <a:ext cx="8229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599"/>
              </a:tblGrid>
              <a:tr h="9144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Longest electromagnetic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(EM)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wavelengths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Lowest EM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frequencies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harmful to living organisms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4"/>
          <p:cNvSpPr/>
          <p:nvPr/>
        </p:nvSpPr>
        <p:spPr>
          <a:xfrm>
            <a:off x="5334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15015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90" y="2196968"/>
            <a:ext cx="8229600" cy="1143000"/>
          </a:xfrm>
        </p:spPr>
        <p:txBody>
          <a:bodyPr/>
          <a:lstStyle/>
          <a:p>
            <a:r>
              <a:rPr lang="en-US" dirty="0" smtClean="0"/>
              <a:t>Microwaves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015189"/>
              </p:ext>
            </p:extLst>
          </p:nvPr>
        </p:nvGraphicFramePr>
        <p:xfrm>
          <a:off x="429290" y="3522530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 type of radio wave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Not dangerous to living organisms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Speed guns, and of course microwave ovens, use microwave EM waves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19050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60509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Infrared 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833685"/>
              </p:ext>
            </p:extLst>
          </p:nvPr>
        </p:nvGraphicFramePr>
        <p:xfrm>
          <a:off x="457200" y="3611562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w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avelengths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are shorter than radio waves and microwaves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IR waves can be felt as heat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Heat lamps and infrared cameras use IR electromagnetic waves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455023" y="4995935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25146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Visible Light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007699"/>
              </p:ext>
            </p:extLst>
          </p:nvPr>
        </p:nvGraphicFramePr>
        <p:xfrm>
          <a:off x="457200" y="3611562"/>
          <a:ext cx="8229600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Wavelengths that are longer than UV, X-ray, and Gamma Ray waves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Humans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can see this form of electromagnetic radiation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White light can be separated into red, orange,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yellow, green, blue, indigo, violet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33528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Ultraviolet 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005423"/>
              </p:ext>
            </p:extLst>
          </p:nvPr>
        </p:nvGraphicFramePr>
        <p:xfrm>
          <a:off x="457200" y="3611562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electromagnetic radiation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can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damage or kill living cells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waves cause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sunburns and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skin cancer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 humans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Used as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 disinfectant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5105400" y="4691135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488</Words>
  <Application>Microsoft Macintosh PowerPoint</Application>
  <PresentationFormat>On-screen Show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2A Electromagnetic Spectrum “What’s the Wavelength?” Foldable</vt:lpstr>
      <vt:lpstr>PowerPoint Presentation</vt:lpstr>
      <vt:lpstr>PowerPoint Presentation</vt:lpstr>
      <vt:lpstr>Names:</vt:lpstr>
      <vt:lpstr>Radio Waves</vt:lpstr>
      <vt:lpstr>Microwaves</vt:lpstr>
      <vt:lpstr>Infrared Rays</vt:lpstr>
      <vt:lpstr>Visible Light</vt:lpstr>
      <vt:lpstr>Ultraviolet Rays</vt:lpstr>
      <vt:lpstr>X-Rays</vt:lpstr>
      <vt:lpstr>Gamma Rays</vt:lpstr>
    </vt:vector>
  </TitlesOfParts>
  <Company>Wcasd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Waves Spectrum Foldable</dc:title>
  <dc:creator>Steiner, Natalie</dc:creator>
  <cp:lastModifiedBy>Jennifer Taylor</cp:lastModifiedBy>
  <cp:revision>60</cp:revision>
  <cp:lastPrinted>2013-11-19T23:43:22Z</cp:lastPrinted>
  <dcterms:created xsi:type="dcterms:W3CDTF">2011-04-14T20:48:06Z</dcterms:created>
  <dcterms:modified xsi:type="dcterms:W3CDTF">2014-10-17T23:30:50Z</dcterms:modified>
</cp:coreProperties>
</file>